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77" r:id="rId2"/>
    <p:sldId id="257" r:id="rId3"/>
    <p:sldId id="258" r:id="rId4"/>
    <p:sldId id="259" r:id="rId5"/>
    <p:sldId id="260" r:id="rId6"/>
    <p:sldId id="261" r:id="rId7"/>
    <p:sldId id="262" r:id="rId8"/>
    <p:sldId id="263" r:id="rId9"/>
    <p:sldId id="273" r:id="rId10"/>
    <p:sldId id="264" r:id="rId11"/>
    <p:sldId id="265" r:id="rId12"/>
    <p:sldId id="266" r:id="rId13"/>
    <p:sldId id="274" r:id="rId14"/>
    <p:sldId id="267" r:id="rId15"/>
    <p:sldId id="275" r:id="rId16"/>
    <p:sldId id="268" r:id="rId17"/>
    <p:sldId id="269" r:id="rId18"/>
    <p:sldId id="270" r:id="rId19"/>
    <p:sldId id="276" r:id="rId20"/>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66" autoAdjust="0"/>
    <p:restoredTop sz="94580" autoAdjust="0"/>
  </p:normalViewPr>
  <p:slideViewPr>
    <p:cSldViewPr>
      <p:cViewPr>
        <p:scale>
          <a:sx n="75" d="100"/>
          <a:sy n="75" d="100"/>
        </p:scale>
        <p:origin x="-1224" y="-72"/>
      </p:cViewPr>
      <p:guideLst>
        <p:guide orient="horz" pos="2160"/>
        <p:guide pos="2880"/>
      </p:guideLst>
    </p:cSldViewPr>
  </p:slideViewPr>
  <p:outlineViewPr>
    <p:cViewPr>
      <p:scale>
        <a:sx n="33" d="100"/>
        <a:sy n="33" d="100"/>
      </p:scale>
      <p:origin x="0" y="93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1501C7-C3CE-4FA3-8126-09F0EF477685}" type="doc">
      <dgm:prSet loTypeId="urn:microsoft.com/office/officeart/2005/8/layout/default" loCatId="list" qsTypeId="urn:microsoft.com/office/officeart/2005/8/quickstyle/simple1" qsCatId="simple" csTypeId="urn:microsoft.com/office/officeart/2005/8/colors/accent1_2" csCatId="accent1" phldr="1"/>
      <dgm:spPr/>
      <dgm:t>
        <a:bodyPr/>
        <a:lstStyle/>
        <a:p>
          <a:pPr rtl="1"/>
          <a:endParaRPr lang="he-IL"/>
        </a:p>
      </dgm:t>
    </dgm:pt>
    <dgm:pt modelId="{CA1C537E-8524-4516-95CE-8EDD03F2FB9C}">
      <dgm:prSet phldrT="[טקסט]" custT="1"/>
      <dgm:spPr>
        <a:solidFill>
          <a:schemeClr val="accent4">
            <a:lumMod val="40000"/>
            <a:lumOff val="60000"/>
          </a:schemeClr>
        </a:solidFill>
      </dgm:spPr>
      <dgm:t>
        <a:bodyPr/>
        <a:lstStyle/>
        <a:p>
          <a:pPr rtl="1"/>
          <a:r>
            <a:rPr lang="he-IL" sz="3200" b="1" dirty="0" smtClean="0"/>
            <a:t>"קסם"</a:t>
          </a:r>
          <a:endParaRPr lang="he-IL" sz="3200" b="1" dirty="0"/>
        </a:p>
      </dgm:t>
    </dgm:pt>
    <dgm:pt modelId="{363DC361-FFD9-4180-8386-35FFD6A98EC6}" type="parTrans" cxnId="{38326BC9-3DE5-425B-BE63-56A329D08BA6}">
      <dgm:prSet/>
      <dgm:spPr/>
      <dgm:t>
        <a:bodyPr/>
        <a:lstStyle/>
        <a:p>
          <a:pPr rtl="1"/>
          <a:endParaRPr lang="he-IL"/>
        </a:p>
      </dgm:t>
    </dgm:pt>
    <dgm:pt modelId="{5F8208E2-4DE2-44D5-AE3B-FDF236B09851}" type="sibTrans" cxnId="{38326BC9-3DE5-425B-BE63-56A329D08BA6}">
      <dgm:prSet/>
      <dgm:spPr/>
      <dgm:t>
        <a:bodyPr/>
        <a:lstStyle/>
        <a:p>
          <a:pPr rtl="1"/>
          <a:endParaRPr lang="he-IL"/>
        </a:p>
      </dgm:t>
    </dgm:pt>
    <dgm:pt modelId="{1F255305-794B-49A7-8192-CAC4AEF51C52}">
      <dgm:prSet phldrT="[טקסט]" custT="1"/>
      <dgm:spPr>
        <a:solidFill>
          <a:schemeClr val="accent4">
            <a:lumMod val="40000"/>
            <a:lumOff val="60000"/>
          </a:schemeClr>
        </a:solidFill>
      </dgm:spPr>
      <dgm:t>
        <a:bodyPr/>
        <a:lstStyle/>
        <a:p>
          <a:pPr rtl="1"/>
          <a:r>
            <a:rPr lang="he-IL" sz="3200" b="1" dirty="0" smtClean="0"/>
            <a:t>"יצירה"</a:t>
          </a:r>
          <a:endParaRPr lang="he-IL" sz="3200" b="1" dirty="0"/>
        </a:p>
      </dgm:t>
    </dgm:pt>
    <dgm:pt modelId="{EFB084C2-AA3B-40BF-B730-DE7ABF3AAAD8}" type="parTrans" cxnId="{5EE04622-C77E-4E0A-A7AA-9D037F94B004}">
      <dgm:prSet/>
      <dgm:spPr/>
      <dgm:t>
        <a:bodyPr/>
        <a:lstStyle/>
        <a:p>
          <a:pPr rtl="1"/>
          <a:endParaRPr lang="he-IL"/>
        </a:p>
      </dgm:t>
    </dgm:pt>
    <dgm:pt modelId="{AB7BAB61-6044-4806-B1D9-C7C4C61B77AC}" type="sibTrans" cxnId="{5EE04622-C77E-4E0A-A7AA-9D037F94B004}">
      <dgm:prSet/>
      <dgm:spPr/>
      <dgm:t>
        <a:bodyPr/>
        <a:lstStyle/>
        <a:p>
          <a:pPr rtl="1"/>
          <a:endParaRPr lang="he-IL"/>
        </a:p>
      </dgm:t>
    </dgm:pt>
    <dgm:pt modelId="{A14A3DAD-C2C3-4C3A-A92E-2BC04E803BE5}">
      <dgm:prSet phldrT="[טקסט]" custT="1"/>
      <dgm:spPr>
        <a:solidFill>
          <a:schemeClr val="accent4">
            <a:lumMod val="40000"/>
            <a:lumOff val="60000"/>
          </a:schemeClr>
        </a:solidFill>
      </dgm:spPr>
      <dgm:t>
        <a:bodyPr/>
        <a:lstStyle/>
        <a:p>
          <a:pPr rtl="1"/>
          <a:r>
            <a:rPr lang="he-IL" sz="3200" b="1" dirty="0" smtClean="0"/>
            <a:t>"בריאה"</a:t>
          </a:r>
          <a:endParaRPr lang="he-IL" sz="3200" b="1" dirty="0"/>
        </a:p>
      </dgm:t>
    </dgm:pt>
    <dgm:pt modelId="{812EC756-85BB-4EB1-95D0-B432A6554608}" type="parTrans" cxnId="{3C553007-30B5-4929-A313-D2F380DBAFC4}">
      <dgm:prSet/>
      <dgm:spPr/>
      <dgm:t>
        <a:bodyPr/>
        <a:lstStyle/>
        <a:p>
          <a:pPr rtl="1"/>
          <a:endParaRPr lang="he-IL"/>
        </a:p>
      </dgm:t>
    </dgm:pt>
    <dgm:pt modelId="{9E286359-BCEA-4CE6-906A-2FCC2FC4D466}" type="sibTrans" cxnId="{3C553007-30B5-4929-A313-D2F380DBAFC4}">
      <dgm:prSet/>
      <dgm:spPr/>
      <dgm:t>
        <a:bodyPr/>
        <a:lstStyle/>
        <a:p>
          <a:pPr rtl="1"/>
          <a:endParaRPr lang="he-IL"/>
        </a:p>
      </dgm:t>
    </dgm:pt>
    <dgm:pt modelId="{8CEBF418-EC4D-4E48-9D4D-3A0EC7D35BF1}">
      <dgm:prSet phldrT="[טקסט]" custT="1"/>
      <dgm:spPr>
        <a:solidFill>
          <a:schemeClr val="accent4">
            <a:lumMod val="40000"/>
            <a:lumOff val="60000"/>
          </a:schemeClr>
        </a:solidFill>
      </dgm:spPr>
      <dgm:t>
        <a:bodyPr/>
        <a:lstStyle/>
        <a:p>
          <a:pPr rtl="1"/>
          <a:r>
            <a:rPr lang="he-IL" sz="3200" b="1" dirty="0" smtClean="0"/>
            <a:t>"עולם"</a:t>
          </a:r>
          <a:endParaRPr lang="he-IL" sz="3200" b="1" dirty="0"/>
        </a:p>
      </dgm:t>
    </dgm:pt>
    <dgm:pt modelId="{53E0F300-2722-4EB5-A549-86DD6A542742}" type="parTrans" cxnId="{002AF782-E6EA-4395-9C41-1EF0EA1F1162}">
      <dgm:prSet/>
      <dgm:spPr/>
      <dgm:t>
        <a:bodyPr/>
        <a:lstStyle/>
        <a:p>
          <a:pPr rtl="1"/>
          <a:endParaRPr lang="he-IL"/>
        </a:p>
      </dgm:t>
    </dgm:pt>
    <dgm:pt modelId="{709C6EE9-F409-45CF-8507-9D85662A7188}" type="sibTrans" cxnId="{002AF782-E6EA-4395-9C41-1EF0EA1F1162}">
      <dgm:prSet/>
      <dgm:spPr/>
      <dgm:t>
        <a:bodyPr/>
        <a:lstStyle/>
        <a:p>
          <a:pPr rtl="1"/>
          <a:endParaRPr lang="he-IL"/>
        </a:p>
      </dgm:t>
    </dgm:pt>
    <dgm:pt modelId="{B1859B21-56B9-415E-83E6-9CBAD0B32C49}">
      <dgm:prSet phldrT="[טקסט]" custT="1"/>
      <dgm:spPr>
        <a:solidFill>
          <a:schemeClr val="accent4">
            <a:lumMod val="40000"/>
            <a:lumOff val="60000"/>
          </a:schemeClr>
        </a:solidFill>
      </dgm:spPr>
      <dgm:t>
        <a:bodyPr/>
        <a:lstStyle/>
        <a:p>
          <a:pPr rtl="1"/>
          <a:r>
            <a:rPr lang="he-IL" sz="3200" b="1" dirty="0" smtClean="0"/>
            <a:t>"השראה"</a:t>
          </a:r>
          <a:endParaRPr lang="he-IL" sz="3200" b="1" dirty="0"/>
        </a:p>
      </dgm:t>
    </dgm:pt>
    <dgm:pt modelId="{07BEFA5E-B05D-476D-94D6-683BEEE4590A}" type="parTrans" cxnId="{5A0DC7FA-7C42-401D-BF1B-14DD93DBA192}">
      <dgm:prSet/>
      <dgm:spPr/>
      <dgm:t>
        <a:bodyPr/>
        <a:lstStyle/>
        <a:p>
          <a:pPr rtl="1"/>
          <a:endParaRPr lang="he-IL"/>
        </a:p>
      </dgm:t>
    </dgm:pt>
    <dgm:pt modelId="{33CC64D9-B561-44CC-B390-F84461B77FF6}" type="sibTrans" cxnId="{5A0DC7FA-7C42-401D-BF1B-14DD93DBA192}">
      <dgm:prSet/>
      <dgm:spPr/>
      <dgm:t>
        <a:bodyPr/>
        <a:lstStyle/>
        <a:p>
          <a:pPr rtl="1"/>
          <a:endParaRPr lang="he-IL"/>
        </a:p>
      </dgm:t>
    </dgm:pt>
    <dgm:pt modelId="{BD85F84D-584D-4E98-85A1-A0391A74B4B0}" type="pres">
      <dgm:prSet presAssocID="{481501C7-C3CE-4FA3-8126-09F0EF477685}" presName="diagram" presStyleCnt="0">
        <dgm:presLayoutVars>
          <dgm:dir/>
          <dgm:resizeHandles val="exact"/>
        </dgm:presLayoutVars>
      </dgm:prSet>
      <dgm:spPr/>
    </dgm:pt>
    <dgm:pt modelId="{233232B4-A862-40FA-9F2F-3C66B715DBBB}" type="pres">
      <dgm:prSet presAssocID="{CA1C537E-8524-4516-95CE-8EDD03F2FB9C}" presName="node" presStyleLbl="node1" presStyleIdx="0" presStyleCnt="5">
        <dgm:presLayoutVars>
          <dgm:bulletEnabled val="1"/>
        </dgm:presLayoutVars>
      </dgm:prSet>
      <dgm:spPr>
        <a:prstGeom prst="cloud">
          <a:avLst/>
        </a:prstGeom>
      </dgm:spPr>
    </dgm:pt>
    <dgm:pt modelId="{B0C8DCCA-4E3C-48EC-9B4F-E03E96DB618E}" type="pres">
      <dgm:prSet presAssocID="{5F8208E2-4DE2-44D5-AE3B-FDF236B09851}" presName="sibTrans" presStyleCnt="0"/>
      <dgm:spPr/>
    </dgm:pt>
    <dgm:pt modelId="{FA0DB812-C2EA-4F1E-A239-7088419E1A9E}" type="pres">
      <dgm:prSet presAssocID="{1F255305-794B-49A7-8192-CAC4AEF51C52}" presName="node" presStyleLbl="node1" presStyleIdx="1" presStyleCnt="5">
        <dgm:presLayoutVars>
          <dgm:bulletEnabled val="1"/>
        </dgm:presLayoutVars>
      </dgm:prSet>
      <dgm:spPr>
        <a:prstGeom prst="cloud">
          <a:avLst/>
        </a:prstGeom>
      </dgm:spPr>
    </dgm:pt>
    <dgm:pt modelId="{82F52392-D104-4CF8-943C-5F090DABDC86}" type="pres">
      <dgm:prSet presAssocID="{AB7BAB61-6044-4806-B1D9-C7C4C61B77AC}" presName="sibTrans" presStyleCnt="0"/>
      <dgm:spPr/>
    </dgm:pt>
    <dgm:pt modelId="{C95C3B1D-AAC2-4B4E-94CF-E85D470A3C45}" type="pres">
      <dgm:prSet presAssocID="{A14A3DAD-C2C3-4C3A-A92E-2BC04E803BE5}" presName="node" presStyleLbl="node1" presStyleIdx="2" presStyleCnt="5" custScaleX="111231">
        <dgm:presLayoutVars>
          <dgm:bulletEnabled val="1"/>
        </dgm:presLayoutVars>
      </dgm:prSet>
      <dgm:spPr>
        <a:prstGeom prst="cloud">
          <a:avLst/>
        </a:prstGeom>
      </dgm:spPr>
    </dgm:pt>
    <dgm:pt modelId="{AC4887C0-55CE-4615-8828-B3157F8C3876}" type="pres">
      <dgm:prSet presAssocID="{9E286359-BCEA-4CE6-906A-2FCC2FC4D466}" presName="sibTrans" presStyleCnt="0"/>
      <dgm:spPr/>
    </dgm:pt>
    <dgm:pt modelId="{795959CC-975B-4C41-84A2-72AE3281E662}" type="pres">
      <dgm:prSet presAssocID="{8CEBF418-EC4D-4E48-9D4D-3A0EC7D35BF1}" presName="node" presStyleLbl="node1" presStyleIdx="3" presStyleCnt="5">
        <dgm:presLayoutVars>
          <dgm:bulletEnabled val="1"/>
        </dgm:presLayoutVars>
      </dgm:prSet>
      <dgm:spPr>
        <a:prstGeom prst="cloud">
          <a:avLst/>
        </a:prstGeom>
      </dgm:spPr>
    </dgm:pt>
    <dgm:pt modelId="{521BF5AE-FBB1-4D97-8EE4-F679A7BC88F3}" type="pres">
      <dgm:prSet presAssocID="{709C6EE9-F409-45CF-8507-9D85662A7188}" presName="sibTrans" presStyleCnt="0"/>
      <dgm:spPr/>
    </dgm:pt>
    <dgm:pt modelId="{4212630A-9D57-4F55-AD0A-44598AECB5D3}" type="pres">
      <dgm:prSet presAssocID="{B1859B21-56B9-415E-83E6-9CBAD0B32C49}" presName="node" presStyleLbl="node1" presStyleIdx="4" presStyleCnt="5" custScaleX="147749">
        <dgm:presLayoutVars>
          <dgm:bulletEnabled val="1"/>
        </dgm:presLayoutVars>
      </dgm:prSet>
      <dgm:spPr>
        <a:prstGeom prst="cloud">
          <a:avLst/>
        </a:prstGeom>
      </dgm:spPr>
    </dgm:pt>
  </dgm:ptLst>
  <dgm:cxnLst>
    <dgm:cxn modelId="{A9B65CF9-02C8-45DF-B204-77346E9A4075}" type="presOf" srcId="{8CEBF418-EC4D-4E48-9D4D-3A0EC7D35BF1}" destId="{795959CC-975B-4C41-84A2-72AE3281E662}" srcOrd="0" destOrd="0" presId="urn:microsoft.com/office/officeart/2005/8/layout/default"/>
    <dgm:cxn modelId="{5A0DC7FA-7C42-401D-BF1B-14DD93DBA192}" srcId="{481501C7-C3CE-4FA3-8126-09F0EF477685}" destId="{B1859B21-56B9-415E-83E6-9CBAD0B32C49}" srcOrd="4" destOrd="0" parTransId="{07BEFA5E-B05D-476D-94D6-683BEEE4590A}" sibTransId="{33CC64D9-B561-44CC-B390-F84461B77FF6}"/>
    <dgm:cxn modelId="{9846A7C9-6C71-4751-9B92-9800714D4842}" type="presOf" srcId="{B1859B21-56B9-415E-83E6-9CBAD0B32C49}" destId="{4212630A-9D57-4F55-AD0A-44598AECB5D3}" srcOrd="0" destOrd="0" presId="urn:microsoft.com/office/officeart/2005/8/layout/default"/>
    <dgm:cxn modelId="{8D1CC07A-DF33-45F8-A729-AB50A1E6CFC9}" type="presOf" srcId="{481501C7-C3CE-4FA3-8126-09F0EF477685}" destId="{BD85F84D-584D-4E98-85A1-A0391A74B4B0}" srcOrd="0" destOrd="0" presId="urn:microsoft.com/office/officeart/2005/8/layout/default"/>
    <dgm:cxn modelId="{FE068FF8-8AA5-4E80-8778-8FDDEE384616}" type="presOf" srcId="{A14A3DAD-C2C3-4C3A-A92E-2BC04E803BE5}" destId="{C95C3B1D-AAC2-4B4E-94CF-E85D470A3C45}" srcOrd="0" destOrd="0" presId="urn:microsoft.com/office/officeart/2005/8/layout/default"/>
    <dgm:cxn modelId="{002AF782-E6EA-4395-9C41-1EF0EA1F1162}" srcId="{481501C7-C3CE-4FA3-8126-09F0EF477685}" destId="{8CEBF418-EC4D-4E48-9D4D-3A0EC7D35BF1}" srcOrd="3" destOrd="0" parTransId="{53E0F300-2722-4EB5-A549-86DD6A542742}" sibTransId="{709C6EE9-F409-45CF-8507-9D85662A7188}"/>
    <dgm:cxn modelId="{F3E82E68-25A2-41BA-9B16-5294B217062F}" type="presOf" srcId="{CA1C537E-8524-4516-95CE-8EDD03F2FB9C}" destId="{233232B4-A862-40FA-9F2F-3C66B715DBBB}" srcOrd="0" destOrd="0" presId="urn:microsoft.com/office/officeart/2005/8/layout/default"/>
    <dgm:cxn modelId="{3C553007-30B5-4929-A313-D2F380DBAFC4}" srcId="{481501C7-C3CE-4FA3-8126-09F0EF477685}" destId="{A14A3DAD-C2C3-4C3A-A92E-2BC04E803BE5}" srcOrd="2" destOrd="0" parTransId="{812EC756-85BB-4EB1-95D0-B432A6554608}" sibTransId="{9E286359-BCEA-4CE6-906A-2FCC2FC4D466}"/>
    <dgm:cxn modelId="{5EE04622-C77E-4E0A-A7AA-9D037F94B004}" srcId="{481501C7-C3CE-4FA3-8126-09F0EF477685}" destId="{1F255305-794B-49A7-8192-CAC4AEF51C52}" srcOrd="1" destOrd="0" parTransId="{EFB084C2-AA3B-40BF-B730-DE7ABF3AAAD8}" sibTransId="{AB7BAB61-6044-4806-B1D9-C7C4C61B77AC}"/>
    <dgm:cxn modelId="{57082B0F-FB4B-484C-8708-9BFD6D05FD46}" type="presOf" srcId="{1F255305-794B-49A7-8192-CAC4AEF51C52}" destId="{FA0DB812-C2EA-4F1E-A239-7088419E1A9E}" srcOrd="0" destOrd="0" presId="urn:microsoft.com/office/officeart/2005/8/layout/default"/>
    <dgm:cxn modelId="{38326BC9-3DE5-425B-BE63-56A329D08BA6}" srcId="{481501C7-C3CE-4FA3-8126-09F0EF477685}" destId="{CA1C537E-8524-4516-95CE-8EDD03F2FB9C}" srcOrd="0" destOrd="0" parTransId="{363DC361-FFD9-4180-8386-35FFD6A98EC6}" sibTransId="{5F8208E2-4DE2-44D5-AE3B-FDF236B09851}"/>
    <dgm:cxn modelId="{C96FBA12-F450-4D62-A8E2-C233469A95ED}" type="presParOf" srcId="{BD85F84D-584D-4E98-85A1-A0391A74B4B0}" destId="{233232B4-A862-40FA-9F2F-3C66B715DBBB}" srcOrd="0" destOrd="0" presId="urn:microsoft.com/office/officeart/2005/8/layout/default"/>
    <dgm:cxn modelId="{8DB4E2E6-B73F-4BE7-BA47-144BE02CFAD1}" type="presParOf" srcId="{BD85F84D-584D-4E98-85A1-A0391A74B4B0}" destId="{B0C8DCCA-4E3C-48EC-9B4F-E03E96DB618E}" srcOrd="1" destOrd="0" presId="urn:microsoft.com/office/officeart/2005/8/layout/default"/>
    <dgm:cxn modelId="{006F1E80-ECD3-4215-8CD4-0626A9817C4F}" type="presParOf" srcId="{BD85F84D-584D-4E98-85A1-A0391A74B4B0}" destId="{FA0DB812-C2EA-4F1E-A239-7088419E1A9E}" srcOrd="2" destOrd="0" presId="urn:microsoft.com/office/officeart/2005/8/layout/default"/>
    <dgm:cxn modelId="{7B37615B-300F-4D1F-B6B6-4322E825567F}" type="presParOf" srcId="{BD85F84D-584D-4E98-85A1-A0391A74B4B0}" destId="{82F52392-D104-4CF8-943C-5F090DABDC86}" srcOrd="3" destOrd="0" presId="urn:microsoft.com/office/officeart/2005/8/layout/default"/>
    <dgm:cxn modelId="{B5F1E4CF-CF21-4523-A3D6-6FE141BD3139}" type="presParOf" srcId="{BD85F84D-584D-4E98-85A1-A0391A74B4B0}" destId="{C95C3B1D-AAC2-4B4E-94CF-E85D470A3C45}" srcOrd="4" destOrd="0" presId="urn:microsoft.com/office/officeart/2005/8/layout/default"/>
    <dgm:cxn modelId="{679A1600-3922-4CB6-9926-0C6C01BE053E}" type="presParOf" srcId="{BD85F84D-584D-4E98-85A1-A0391A74B4B0}" destId="{AC4887C0-55CE-4615-8828-B3157F8C3876}" srcOrd="5" destOrd="0" presId="urn:microsoft.com/office/officeart/2005/8/layout/default"/>
    <dgm:cxn modelId="{3EB3412C-2E07-498F-A882-A56AAC0F6949}" type="presParOf" srcId="{BD85F84D-584D-4E98-85A1-A0391A74B4B0}" destId="{795959CC-975B-4C41-84A2-72AE3281E662}" srcOrd="6" destOrd="0" presId="urn:microsoft.com/office/officeart/2005/8/layout/default"/>
    <dgm:cxn modelId="{FCF5A05B-39F8-4ABC-BDFB-7B4022D2D5BC}" type="presParOf" srcId="{BD85F84D-584D-4E98-85A1-A0391A74B4B0}" destId="{521BF5AE-FBB1-4D97-8EE4-F679A7BC88F3}" srcOrd="7" destOrd="0" presId="urn:microsoft.com/office/officeart/2005/8/layout/default"/>
    <dgm:cxn modelId="{750E024C-2693-4B55-8F14-D35222FF9713}" type="presParOf" srcId="{BD85F84D-584D-4E98-85A1-A0391A74B4B0}" destId="{4212630A-9D57-4F55-AD0A-44598AECB5D3}"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232B4-A862-40FA-9F2F-3C66B715DBBB}">
      <dsp:nvSpPr>
        <dsp:cNvPr id="0" name=""/>
        <dsp:cNvSpPr/>
      </dsp:nvSpPr>
      <dsp:spPr>
        <a:xfrm>
          <a:off x="1993" y="671825"/>
          <a:ext cx="2483346" cy="1490007"/>
        </a:xfrm>
        <a:prstGeom prst="cloud">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he-IL" sz="3200" b="1" kern="1200" dirty="0" smtClean="0"/>
            <a:t>"קסם"</a:t>
          </a:r>
          <a:endParaRPr lang="he-IL" sz="3200" b="1" kern="1200" dirty="0"/>
        </a:p>
      </dsp:txBody>
      <dsp:txXfrm>
        <a:off x="344258" y="896844"/>
        <a:ext cx="1622223" cy="970919"/>
      </dsp:txXfrm>
    </dsp:sp>
    <dsp:sp modelId="{FA0DB812-C2EA-4F1E-A239-7088419E1A9E}">
      <dsp:nvSpPr>
        <dsp:cNvPr id="0" name=""/>
        <dsp:cNvSpPr/>
      </dsp:nvSpPr>
      <dsp:spPr>
        <a:xfrm>
          <a:off x="2733674" y="671825"/>
          <a:ext cx="2483346" cy="1490007"/>
        </a:xfrm>
        <a:prstGeom prst="cloud">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he-IL" sz="3200" b="1" kern="1200" dirty="0" smtClean="0"/>
            <a:t>"יצירה"</a:t>
          </a:r>
          <a:endParaRPr lang="he-IL" sz="3200" b="1" kern="1200" dirty="0"/>
        </a:p>
      </dsp:txBody>
      <dsp:txXfrm>
        <a:off x="3075939" y="896844"/>
        <a:ext cx="1622223" cy="970919"/>
      </dsp:txXfrm>
    </dsp:sp>
    <dsp:sp modelId="{C95C3B1D-AAC2-4B4E-94CF-E85D470A3C45}">
      <dsp:nvSpPr>
        <dsp:cNvPr id="0" name=""/>
        <dsp:cNvSpPr/>
      </dsp:nvSpPr>
      <dsp:spPr>
        <a:xfrm>
          <a:off x="5465355" y="671825"/>
          <a:ext cx="2762250" cy="1490007"/>
        </a:xfrm>
        <a:prstGeom prst="cloud">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he-IL" sz="3200" b="1" kern="1200" dirty="0" smtClean="0"/>
            <a:t>"בריאה"</a:t>
          </a:r>
          <a:endParaRPr lang="he-IL" sz="3200" b="1" kern="1200" dirty="0"/>
        </a:p>
      </dsp:txBody>
      <dsp:txXfrm>
        <a:off x="5846060" y="896844"/>
        <a:ext cx="1804414" cy="970919"/>
      </dsp:txXfrm>
    </dsp:sp>
    <dsp:sp modelId="{795959CC-975B-4C41-84A2-72AE3281E662}">
      <dsp:nvSpPr>
        <dsp:cNvPr id="0" name=""/>
        <dsp:cNvSpPr/>
      </dsp:nvSpPr>
      <dsp:spPr>
        <a:xfrm>
          <a:off x="914400" y="2410167"/>
          <a:ext cx="2483346" cy="1490007"/>
        </a:xfrm>
        <a:prstGeom prst="cloud">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he-IL" sz="3200" b="1" kern="1200" dirty="0" smtClean="0"/>
            <a:t>"עולם"</a:t>
          </a:r>
          <a:endParaRPr lang="he-IL" sz="3200" b="1" kern="1200" dirty="0"/>
        </a:p>
      </dsp:txBody>
      <dsp:txXfrm>
        <a:off x="1256665" y="2635186"/>
        <a:ext cx="1622223" cy="970919"/>
      </dsp:txXfrm>
    </dsp:sp>
    <dsp:sp modelId="{4212630A-9D57-4F55-AD0A-44598AECB5D3}">
      <dsp:nvSpPr>
        <dsp:cNvPr id="0" name=""/>
        <dsp:cNvSpPr/>
      </dsp:nvSpPr>
      <dsp:spPr>
        <a:xfrm>
          <a:off x="3646080" y="2410167"/>
          <a:ext cx="3669119" cy="1490007"/>
        </a:xfrm>
        <a:prstGeom prst="cloud">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he-IL" sz="3200" b="1" kern="1200" dirty="0" smtClean="0"/>
            <a:t>"השראה"</a:t>
          </a:r>
          <a:endParaRPr lang="he-IL" sz="3200" b="1" kern="1200" dirty="0"/>
        </a:p>
      </dsp:txBody>
      <dsp:txXfrm>
        <a:off x="4151773" y="2635186"/>
        <a:ext cx="2396818" cy="97091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7" name="משולש שווה שוקיים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כותרת 7"/>
          <p:cNvSpPr>
            <a:spLocks noGrp="1"/>
          </p:cNvSpPr>
          <p:nvPr>
            <p:ph type="ctrTitle"/>
          </p:nvPr>
        </p:nvSpPr>
        <p:spPr>
          <a:xfrm>
            <a:off x="540544" y="776288"/>
            <a:ext cx="8062912" cy="1470025"/>
          </a:xfrm>
        </p:spPr>
        <p:txBody>
          <a:bodyPr anchor="b">
            <a:normAutofit/>
          </a:bodyPr>
          <a:lstStyle>
            <a:lvl1pPr algn="r">
              <a:defRPr sz="4400"/>
            </a:lvl1pPr>
          </a:lstStyle>
          <a:p>
            <a:r>
              <a:rPr kumimoji="0" lang="he-IL" smtClean="0"/>
              <a:t>לחץ כדי לערוך סגנון כותרת של תבנית בסיס</a:t>
            </a:r>
            <a:endParaRPr kumimoji="0" lang="en-US"/>
          </a:p>
        </p:txBody>
      </p:sp>
      <p:sp>
        <p:nvSpPr>
          <p:cNvPr id="9" name="כותרת משנה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smtClean="0"/>
              <a:t>לחץ כדי לערוך סגנון כותרת משנה של תבנית בסיס</a:t>
            </a:r>
            <a:endParaRPr kumimoji="0" lang="en-US"/>
          </a:p>
        </p:txBody>
      </p:sp>
      <p:sp>
        <p:nvSpPr>
          <p:cNvPr id="28" name="מציין מיקום של תאריך 27"/>
          <p:cNvSpPr>
            <a:spLocks noGrp="1"/>
          </p:cNvSpPr>
          <p:nvPr>
            <p:ph type="dt" sz="half" idx="10"/>
          </p:nvPr>
        </p:nvSpPr>
        <p:spPr>
          <a:xfrm>
            <a:off x="1371600" y="6012656"/>
            <a:ext cx="5791200" cy="365125"/>
          </a:xfrm>
        </p:spPr>
        <p:txBody>
          <a:bodyPr tIns="0" bIns="0" anchor="t"/>
          <a:lstStyle>
            <a:lvl1pPr algn="r">
              <a:defRPr sz="1000"/>
            </a:lvl1pPr>
          </a:lstStyle>
          <a:p>
            <a:fld id="{E3F9572E-27E4-4461-B80A-72236736605C}" type="datetimeFigureOut">
              <a:rPr lang="he-IL" smtClean="0"/>
              <a:t>י"ט/אדר א/תשע"ו</a:t>
            </a:fld>
            <a:endParaRPr lang="he-IL"/>
          </a:p>
        </p:txBody>
      </p:sp>
      <p:sp>
        <p:nvSpPr>
          <p:cNvPr id="17" name="מציין מיקום של כותרת תחתונה 16"/>
          <p:cNvSpPr>
            <a:spLocks noGrp="1"/>
          </p:cNvSpPr>
          <p:nvPr>
            <p:ph type="ftr" sz="quarter" idx="11"/>
          </p:nvPr>
        </p:nvSpPr>
        <p:spPr>
          <a:xfrm>
            <a:off x="1371600" y="5650704"/>
            <a:ext cx="5791200" cy="365125"/>
          </a:xfrm>
        </p:spPr>
        <p:txBody>
          <a:bodyPr tIns="0" bIns="0" anchor="b"/>
          <a:lstStyle>
            <a:lvl1pPr algn="r">
              <a:defRPr sz="1100"/>
            </a:lvl1pPr>
          </a:lstStyle>
          <a:p>
            <a:endParaRPr lang="he-IL"/>
          </a:p>
        </p:txBody>
      </p:sp>
      <p:sp>
        <p:nvSpPr>
          <p:cNvPr id="29" name="מציין מיקום של מספר שקופית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D855A0FB-A1F2-4AAC-8EB6-BD1976FCF2C0}" type="slidenum">
              <a:rPr lang="he-IL" smtClean="0"/>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E3F9572E-27E4-4461-B80A-72236736605C}" type="datetimeFigureOut">
              <a:rPr lang="he-IL" smtClean="0"/>
              <a:t>י"ט/אדר א/תשע"ו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855A0FB-A1F2-4AAC-8EB6-BD1976FCF2C0}"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781800" y="381000"/>
            <a:ext cx="1905000" cy="5486400"/>
          </a:xfrm>
        </p:spPr>
        <p:txBody>
          <a:bodyPr vert="eaVer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381000"/>
            <a:ext cx="6248400" cy="5486400"/>
          </a:xfrm>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E3F9572E-27E4-4461-B80A-72236736605C}" type="datetimeFigureOut">
              <a:rPr lang="he-IL" smtClean="0"/>
              <a:t>י"ט/אדר א/תשע"ו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855A0FB-A1F2-4AAC-8EB6-BD1976FCF2C0}" type="slidenum">
              <a:rPr lang="he-IL" smtClean="0"/>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67494"/>
            <a:ext cx="8229600" cy="1399032"/>
          </a:xfrm>
        </p:spPr>
        <p:txBody>
          <a:bodyPr/>
          <a:lstStyle/>
          <a:p>
            <a:r>
              <a:rPr kumimoji="0" lang="he-IL" smtClean="0"/>
              <a:t>לחץ כדי לערוך סגנון כותרת של תבנית בסיס</a:t>
            </a:r>
            <a:endParaRPr kumimoji="0" lang="en-US"/>
          </a:p>
        </p:txBody>
      </p:sp>
      <p:sp>
        <p:nvSpPr>
          <p:cNvPr id="3" name="מציין מיקום תוכן 2"/>
          <p:cNvSpPr>
            <a:spLocks noGrp="1"/>
          </p:cNvSpPr>
          <p:nvPr>
            <p:ph idx="1"/>
          </p:nvPr>
        </p:nvSpPr>
        <p:spPr>
          <a:xfrm>
            <a:off x="457200" y="1882808"/>
            <a:ext cx="8229600" cy="45720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a:xfrm>
            <a:off x="4791456" y="6480048"/>
            <a:ext cx="2133600" cy="301752"/>
          </a:xfrm>
        </p:spPr>
        <p:txBody>
          <a:bodyPr/>
          <a:lstStyle/>
          <a:p>
            <a:fld id="{E3F9572E-27E4-4461-B80A-72236736605C}" type="datetimeFigureOut">
              <a:rPr lang="he-IL" smtClean="0"/>
              <a:t>י"ט/אדר א/תשע"ו</a:t>
            </a:fld>
            <a:endParaRPr lang="he-IL"/>
          </a:p>
        </p:txBody>
      </p:sp>
      <p:sp>
        <p:nvSpPr>
          <p:cNvPr id="5" name="מציין מיקום של כותרת תחתונה 4"/>
          <p:cNvSpPr>
            <a:spLocks noGrp="1"/>
          </p:cNvSpPr>
          <p:nvPr>
            <p:ph type="ftr" sz="quarter" idx="11"/>
          </p:nvPr>
        </p:nvSpPr>
        <p:spPr>
          <a:xfrm>
            <a:off x="457200" y="6480969"/>
            <a:ext cx="4260056" cy="300831"/>
          </a:xfrm>
        </p:spPr>
        <p:txBody>
          <a:bodyPr/>
          <a:lstStyle/>
          <a:p>
            <a:endParaRPr lang="he-IL"/>
          </a:p>
        </p:txBody>
      </p:sp>
      <p:sp>
        <p:nvSpPr>
          <p:cNvPr id="6" name="מציין מיקום של מספר שקופית 5"/>
          <p:cNvSpPr>
            <a:spLocks noGrp="1"/>
          </p:cNvSpPr>
          <p:nvPr>
            <p:ph type="sldNum" sz="quarter" idx="12"/>
          </p:nvPr>
        </p:nvSpPr>
        <p:spPr/>
        <p:txBody>
          <a:bodyPr/>
          <a:lstStyle/>
          <a:p>
            <a:fld id="{D855A0FB-A1F2-4AAC-8EB6-BD1976FCF2C0}" type="slidenum">
              <a:rPr lang="he-IL" smtClean="0"/>
              <a:t>‹#›</a:t>
            </a:fld>
            <a:endParaRPr lang="he-IL"/>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2">
        <a:schemeClr val="bg1"/>
      </p:bgRef>
    </p:bg>
    <p:spTree>
      <p:nvGrpSpPr>
        <p:cNvPr id="1" name=""/>
        <p:cNvGrpSpPr/>
        <p:nvPr/>
      </p:nvGrpSpPr>
      <p:grpSpPr>
        <a:xfrm>
          <a:off x="0" y="0"/>
          <a:ext cx="0" cy="0"/>
          <a:chOff x="0" y="0"/>
          <a:chExt cx="0" cy="0"/>
        </a:xfrm>
      </p:grpSpPr>
      <p:sp>
        <p:nvSpPr>
          <p:cNvPr id="9" name="משולש ישר-זווית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משולש שווה שוקיים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מציין מיקום של תאריך 3"/>
          <p:cNvSpPr>
            <a:spLocks noGrp="1"/>
          </p:cNvSpPr>
          <p:nvPr>
            <p:ph type="dt" sz="half" idx="10"/>
          </p:nvPr>
        </p:nvSpPr>
        <p:spPr>
          <a:xfrm>
            <a:off x="6955632" y="6477000"/>
            <a:ext cx="2133600" cy="304800"/>
          </a:xfrm>
        </p:spPr>
        <p:txBody>
          <a:bodyPr/>
          <a:lstStyle/>
          <a:p>
            <a:fld id="{E3F9572E-27E4-4461-B80A-72236736605C}" type="datetimeFigureOut">
              <a:rPr lang="he-IL" smtClean="0"/>
              <a:t>י"ט/אדר א/תשע"ו</a:t>
            </a:fld>
            <a:endParaRPr lang="he-IL"/>
          </a:p>
        </p:txBody>
      </p:sp>
      <p:sp>
        <p:nvSpPr>
          <p:cNvPr id="5" name="מציין מיקום של כותרת תחתונה 4"/>
          <p:cNvSpPr>
            <a:spLocks noGrp="1"/>
          </p:cNvSpPr>
          <p:nvPr>
            <p:ph type="ftr" sz="quarter" idx="11"/>
          </p:nvPr>
        </p:nvSpPr>
        <p:spPr>
          <a:xfrm>
            <a:off x="2619376" y="6480969"/>
            <a:ext cx="4260056" cy="300831"/>
          </a:xfrm>
        </p:spPr>
        <p:txBody>
          <a:bodyPr/>
          <a:lstStyle/>
          <a:p>
            <a:endParaRPr lang="he-IL"/>
          </a:p>
        </p:txBody>
      </p:sp>
      <p:sp>
        <p:nvSpPr>
          <p:cNvPr id="6" name="מציין מיקום של מספר שקופית 5"/>
          <p:cNvSpPr>
            <a:spLocks noGrp="1"/>
          </p:cNvSpPr>
          <p:nvPr>
            <p:ph type="sldNum" sz="quarter" idx="12"/>
          </p:nvPr>
        </p:nvSpPr>
        <p:spPr>
          <a:xfrm>
            <a:off x="8451056" y="809624"/>
            <a:ext cx="502920" cy="300831"/>
          </a:xfrm>
        </p:spPr>
        <p:txBody>
          <a:bodyPr/>
          <a:lstStyle/>
          <a:p>
            <a:fld id="{D855A0FB-A1F2-4AAC-8EB6-BD1976FCF2C0}" type="slidenum">
              <a:rPr lang="he-IL" smtClean="0"/>
              <a:t>‹#›</a:t>
            </a:fld>
            <a:endParaRPr lang="he-IL"/>
          </a:p>
        </p:txBody>
      </p:sp>
      <p:cxnSp>
        <p:nvCxnSpPr>
          <p:cNvPr id="11" name="מחבר ישר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מחבר ישר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כותרת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smtClean="0"/>
              <a:t>לחץ כדי לערוך סגנונות טקסט של תבנית בסיס</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marL="0" algn="l">
              <a:defRPr/>
            </a:lvl1pPr>
          </a:lstStyle>
          <a:p>
            <a:r>
              <a:rPr kumimoji="0" lang="he-IL" smtClean="0"/>
              <a:t>לחץ כדי לערוך סגנון כותרת של תבנית בסיס</a:t>
            </a:r>
            <a:endParaRPr kumimoji="0" lang="en-US"/>
          </a:p>
        </p:txBody>
      </p:sp>
      <p:sp>
        <p:nvSpPr>
          <p:cNvPr id="3" name="מציין מיקום תוכן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תוכן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a:xfrm>
            <a:off x="4791456" y="6480969"/>
            <a:ext cx="2133600" cy="301752"/>
          </a:xfrm>
        </p:spPr>
        <p:txBody>
          <a:bodyPr/>
          <a:lstStyle/>
          <a:p>
            <a:fld id="{E3F9572E-27E4-4461-B80A-72236736605C}" type="datetimeFigureOut">
              <a:rPr lang="he-IL" smtClean="0"/>
              <a:t>י"ט/אדר א/תשע"ו</a:t>
            </a:fld>
            <a:endParaRPr lang="he-IL"/>
          </a:p>
        </p:txBody>
      </p:sp>
      <p:sp>
        <p:nvSpPr>
          <p:cNvPr id="6" name="מציין מיקום של כותרת תחתונה 5"/>
          <p:cNvSpPr>
            <a:spLocks noGrp="1"/>
          </p:cNvSpPr>
          <p:nvPr>
            <p:ph type="ftr" sz="quarter" idx="11"/>
          </p:nvPr>
        </p:nvSpPr>
        <p:spPr>
          <a:xfrm>
            <a:off x="457200" y="6480969"/>
            <a:ext cx="4260056" cy="301752"/>
          </a:xfrm>
        </p:spPr>
        <p:txBody>
          <a:bodyPr/>
          <a:lstStyle/>
          <a:p>
            <a:endParaRPr lang="he-IL"/>
          </a:p>
        </p:txBody>
      </p:sp>
      <p:sp>
        <p:nvSpPr>
          <p:cNvPr id="7" name="מציין מיקום של מספר שקופית 6"/>
          <p:cNvSpPr>
            <a:spLocks noGrp="1"/>
          </p:cNvSpPr>
          <p:nvPr>
            <p:ph type="sldNum" sz="quarter" idx="12"/>
          </p:nvPr>
        </p:nvSpPr>
        <p:spPr>
          <a:xfrm>
            <a:off x="7589520" y="6480969"/>
            <a:ext cx="502920" cy="301752"/>
          </a:xfrm>
        </p:spPr>
        <p:txBody>
          <a:bodyPr/>
          <a:lstStyle/>
          <a:p>
            <a:fld id="{D855A0FB-A1F2-4AAC-8EB6-BD1976FCF2C0}" type="slidenum">
              <a:rPr lang="he-IL" smtClean="0"/>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bg>
      <p:bgRef idx="1002">
        <a:schemeClr val="bg2"/>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4" name="מציין מיקום טקסט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5" name="מציין מיקום תוכן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6" name="מציין מיקום תוכן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7" name="מציין מיקום של תאריך 6"/>
          <p:cNvSpPr>
            <a:spLocks noGrp="1"/>
          </p:cNvSpPr>
          <p:nvPr>
            <p:ph type="dt" sz="half" idx="10"/>
          </p:nvPr>
        </p:nvSpPr>
        <p:spPr>
          <a:xfrm>
            <a:off x="4791456" y="6480969"/>
            <a:ext cx="2130552" cy="301752"/>
          </a:xfrm>
        </p:spPr>
        <p:txBody>
          <a:bodyPr/>
          <a:lstStyle/>
          <a:p>
            <a:fld id="{E3F9572E-27E4-4461-B80A-72236736605C}" type="datetimeFigureOut">
              <a:rPr lang="he-IL" smtClean="0"/>
              <a:t>י"ט/אדר א/תשע"ו</a:t>
            </a:fld>
            <a:endParaRPr lang="he-IL"/>
          </a:p>
        </p:txBody>
      </p:sp>
      <p:sp>
        <p:nvSpPr>
          <p:cNvPr id="8" name="מציין מיקום של כותרת תחתונה 7"/>
          <p:cNvSpPr>
            <a:spLocks noGrp="1"/>
          </p:cNvSpPr>
          <p:nvPr>
            <p:ph type="ftr" sz="quarter" idx="11"/>
          </p:nvPr>
        </p:nvSpPr>
        <p:spPr>
          <a:xfrm>
            <a:off x="457200" y="6480969"/>
            <a:ext cx="4261104" cy="301752"/>
          </a:xfrm>
        </p:spPr>
        <p:txBody>
          <a:bodyPr/>
          <a:lstStyle/>
          <a:p>
            <a:endParaRPr lang="he-IL"/>
          </a:p>
        </p:txBody>
      </p:sp>
      <p:sp>
        <p:nvSpPr>
          <p:cNvPr id="9" name="מציין מיקום של מספר שקופית 8"/>
          <p:cNvSpPr>
            <a:spLocks noGrp="1"/>
          </p:cNvSpPr>
          <p:nvPr>
            <p:ph type="sldNum" sz="quarter" idx="12"/>
          </p:nvPr>
        </p:nvSpPr>
        <p:spPr>
          <a:xfrm>
            <a:off x="7589520" y="6483096"/>
            <a:ext cx="502920" cy="301752"/>
          </a:xfrm>
        </p:spPr>
        <p:txBody>
          <a:bodyPr/>
          <a:lstStyle>
            <a:lvl1pPr algn="ctr">
              <a:defRPr/>
            </a:lvl1pPr>
          </a:lstStyle>
          <a:p>
            <a:fld id="{D855A0FB-A1F2-4AAC-8EB6-BD1976FCF2C0}" type="slidenum">
              <a:rPr lang="he-IL" smtClean="0"/>
              <a:t>‹#›</a:t>
            </a:fld>
            <a:endParaRPr lang="he-IL"/>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b="0"/>
            </a:lvl1pPr>
          </a:lstStyle>
          <a:p>
            <a:r>
              <a:rPr kumimoji="0" lang="he-IL" smtClean="0"/>
              <a:t>לחץ כדי לערוך סגנון כותרת של תבנית בסיס</a:t>
            </a:r>
            <a:endParaRPr kumimoji="0" lang="en-US"/>
          </a:p>
        </p:txBody>
      </p:sp>
      <p:sp>
        <p:nvSpPr>
          <p:cNvPr id="3" name="מציין מיקום של תאריך 2"/>
          <p:cNvSpPr>
            <a:spLocks noGrp="1"/>
          </p:cNvSpPr>
          <p:nvPr>
            <p:ph type="dt" sz="half" idx="10"/>
          </p:nvPr>
        </p:nvSpPr>
        <p:spPr/>
        <p:txBody>
          <a:bodyPr/>
          <a:lstStyle/>
          <a:p>
            <a:fld id="{E3F9572E-27E4-4461-B80A-72236736605C}" type="datetimeFigureOut">
              <a:rPr lang="he-IL" smtClean="0"/>
              <a:t>י"ט/אדר א/תשע"ו</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D855A0FB-A1F2-4AAC-8EB6-BD1976FCF2C0}" type="slidenum">
              <a:rPr lang="he-IL" smtClean="0"/>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a:xfrm>
            <a:off x="4791456" y="6480969"/>
            <a:ext cx="2133600" cy="301752"/>
          </a:xfrm>
        </p:spPr>
        <p:txBody>
          <a:bodyPr/>
          <a:lstStyle/>
          <a:p>
            <a:fld id="{E3F9572E-27E4-4461-B80A-72236736605C}" type="datetimeFigureOut">
              <a:rPr lang="he-IL" smtClean="0"/>
              <a:t>י"ט/אדר א/תשע"ו</a:t>
            </a:fld>
            <a:endParaRPr lang="he-IL"/>
          </a:p>
        </p:txBody>
      </p:sp>
      <p:sp>
        <p:nvSpPr>
          <p:cNvPr id="3" name="מציין מיקום של כותרת תחתונה 2"/>
          <p:cNvSpPr>
            <a:spLocks noGrp="1"/>
          </p:cNvSpPr>
          <p:nvPr>
            <p:ph type="ftr" sz="quarter" idx="11"/>
          </p:nvPr>
        </p:nvSpPr>
        <p:spPr>
          <a:xfrm>
            <a:off x="457200" y="6481890"/>
            <a:ext cx="4260056" cy="300831"/>
          </a:xfrm>
        </p:spPr>
        <p:txBody>
          <a:bodyPr/>
          <a:lstStyle/>
          <a:p>
            <a:endParaRPr lang="he-IL"/>
          </a:p>
        </p:txBody>
      </p:sp>
      <p:sp>
        <p:nvSpPr>
          <p:cNvPr id="4" name="מציין מיקום של מספר שקופית 3"/>
          <p:cNvSpPr>
            <a:spLocks noGrp="1"/>
          </p:cNvSpPr>
          <p:nvPr>
            <p:ph type="sldNum" sz="quarter" idx="12"/>
          </p:nvPr>
        </p:nvSpPr>
        <p:spPr>
          <a:xfrm>
            <a:off x="7589520" y="6480969"/>
            <a:ext cx="502920" cy="301752"/>
          </a:xfrm>
        </p:spPr>
        <p:txBody>
          <a:bodyPr/>
          <a:lstStyle/>
          <a:p>
            <a:fld id="{D855A0FB-A1F2-4AAC-8EB6-BD1976FCF2C0}"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bg>
      <p:bgRef idx="1002">
        <a:schemeClr val="bg2"/>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he-IL" smtClean="0"/>
              <a:t>לחץ כדי לערוך סגנונות טקסט של תבנית בסיס</a:t>
            </a:r>
          </a:p>
        </p:txBody>
      </p:sp>
      <p:sp>
        <p:nvSpPr>
          <p:cNvPr id="4" name="מציין מיקום תוכן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a:xfrm>
            <a:off x="6278976" y="6556248"/>
            <a:ext cx="2133600" cy="301752"/>
          </a:xfrm>
        </p:spPr>
        <p:txBody>
          <a:bodyPr/>
          <a:lstStyle>
            <a:lvl1pPr>
              <a:defRPr sz="900"/>
            </a:lvl1pPr>
          </a:lstStyle>
          <a:p>
            <a:fld id="{E3F9572E-27E4-4461-B80A-72236736605C}" type="datetimeFigureOut">
              <a:rPr lang="he-IL" smtClean="0"/>
              <a:t>י"ט/אדר א/תשע"ו</a:t>
            </a:fld>
            <a:endParaRPr lang="he-IL"/>
          </a:p>
        </p:txBody>
      </p:sp>
      <p:sp>
        <p:nvSpPr>
          <p:cNvPr id="6" name="מציין מיקום של כותרת תחתונה 5"/>
          <p:cNvSpPr>
            <a:spLocks noGrp="1"/>
          </p:cNvSpPr>
          <p:nvPr>
            <p:ph type="ftr" sz="quarter" idx="11"/>
          </p:nvPr>
        </p:nvSpPr>
        <p:spPr>
          <a:xfrm>
            <a:off x="1135856" y="6556248"/>
            <a:ext cx="5143120" cy="301752"/>
          </a:xfrm>
        </p:spPr>
        <p:txBody>
          <a:bodyPr/>
          <a:lstStyle>
            <a:lvl1pPr>
              <a:defRPr sz="900"/>
            </a:lvl1pPr>
          </a:lstStyle>
          <a:p>
            <a:endParaRPr lang="he-IL"/>
          </a:p>
        </p:txBody>
      </p:sp>
      <p:sp>
        <p:nvSpPr>
          <p:cNvPr id="7" name="מציין מיקום של מספר שקופית 6"/>
          <p:cNvSpPr>
            <a:spLocks noGrp="1"/>
          </p:cNvSpPr>
          <p:nvPr>
            <p:ph type="sldNum" sz="quarter" idx="12"/>
          </p:nvPr>
        </p:nvSpPr>
        <p:spPr>
          <a:xfrm>
            <a:off x="8410576" y="6556248"/>
            <a:ext cx="502920" cy="301752"/>
          </a:xfrm>
        </p:spPr>
        <p:txBody>
          <a:bodyPr/>
          <a:lstStyle>
            <a:lvl1pPr>
              <a:defRPr sz="900"/>
            </a:lvl1pPr>
          </a:lstStyle>
          <a:p>
            <a:fld id="{D855A0FB-A1F2-4AAC-8EB6-BD1976FCF2C0}" type="slidenum">
              <a:rPr lang="he-IL" smtClean="0"/>
              <a:t>‹#›</a:t>
            </a:fld>
            <a:endParaRPr lang="he-IL"/>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bg>
      <p:bgRef idx="1002">
        <a:schemeClr val="bg1"/>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he-IL" smtClean="0"/>
              <a:t>לחץ כדי לערוך סגנון כותרת של תבנית בסיס</a:t>
            </a:r>
            <a:endParaRPr kumimoji="0" lang="en-US"/>
          </a:p>
        </p:txBody>
      </p:sp>
      <p:sp>
        <p:nvSpPr>
          <p:cNvPr id="3" name="מציין מיקום של תמונה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he-IL" smtClean="0"/>
              <a:t>לחץ על הסמל כדי להוסיף תמונה</a:t>
            </a:r>
            <a:endParaRPr kumimoji="0" lang="en-US" dirty="0"/>
          </a:p>
        </p:txBody>
      </p:sp>
      <p:sp>
        <p:nvSpPr>
          <p:cNvPr id="4" name="מציין מיקום טקסט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he-IL" smtClean="0"/>
              <a:t>לחץ כדי לערוך סגנונות טקסט של תבנית בסיס</a:t>
            </a:r>
          </a:p>
        </p:txBody>
      </p:sp>
      <p:sp>
        <p:nvSpPr>
          <p:cNvPr id="5" name="מציין מיקום של תאריך 4"/>
          <p:cNvSpPr>
            <a:spLocks noGrp="1"/>
          </p:cNvSpPr>
          <p:nvPr>
            <p:ph type="dt" sz="half" idx="10"/>
          </p:nvPr>
        </p:nvSpPr>
        <p:spPr>
          <a:xfrm>
            <a:off x="6108192" y="6556248"/>
            <a:ext cx="2103120" cy="301752"/>
          </a:xfrm>
        </p:spPr>
        <p:txBody>
          <a:bodyPr/>
          <a:lstStyle>
            <a:lvl1pPr>
              <a:defRPr sz="900"/>
            </a:lvl1pPr>
          </a:lstStyle>
          <a:p>
            <a:fld id="{E3F9572E-27E4-4461-B80A-72236736605C}" type="datetimeFigureOut">
              <a:rPr lang="he-IL" smtClean="0"/>
              <a:t>י"ט/אדר א/תשע"ו</a:t>
            </a:fld>
            <a:endParaRPr lang="he-IL"/>
          </a:p>
        </p:txBody>
      </p:sp>
      <p:sp>
        <p:nvSpPr>
          <p:cNvPr id="6" name="מציין מיקום של כותרת תחתונה 5"/>
          <p:cNvSpPr>
            <a:spLocks noGrp="1"/>
          </p:cNvSpPr>
          <p:nvPr>
            <p:ph type="ftr" sz="quarter" idx="11"/>
          </p:nvPr>
        </p:nvSpPr>
        <p:spPr>
          <a:xfrm>
            <a:off x="1170432" y="6557169"/>
            <a:ext cx="4948072" cy="301752"/>
          </a:xfrm>
        </p:spPr>
        <p:txBody>
          <a:bodyPr/>
          <a:lstStyle>
            <a:lvl1pPr>
              <a:defRPr sz="900"/>
            </a:lvl1pPr>
          </a:lstStyle>
          <a:p>
            <a:endParaRPr lang="he-IL"/>
          </a:p>
        </p:txBody>
      </p:sp>
      <p:sp>
        <p:nvSpPr>
          <p:cNvPr id="7" name="מציין מיקום של מספר שקופית 6"/>
          <p:cNvSpPr>
            <a:spLocks noGrp="1"/>
          </p:cNvSpPr>
          <p:nvPr>
            <p:ph type="sldNum" sz="quarter" idx="12"/>
          </p:nvPr>
        </p:nvSpPr>
        <p:spPr>
          <a:xfrm>
            <a:off x="8217192" y="6556248"/>
            <a:ext cx="365760" cy="301752"/>
          </a:xfrm>
        </p:spPr>
        <p:txBody>
          <a:bodyPr/>
          <a:lstStyle>
            <a:lvl1pPr algn="ctr">
              <a:defRPr sz="900"/>
            </a:lvl1pPr>
          </a:lstStyle>
          <a:p>
            <a:fld id="{D855A0FB-A1F2-4AAC-8EB6-BD1976FCF2C0}" type="slidenum">
              <a:rPr lang="he-IL" smtClean="0"/>
              <a:t>‹#›</a:t>
            </a:fld>
            <a:endParaRPr lang="he-IL"/>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משולש ישר-זווית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מחבר ישר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מחבר ישר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מציין מיקום של כותרת 21"/>
          <p:cNvSpPr>
            <a:spLocks noGrp="1"/>
          </p:cNvSpPr>
          <p:nvPr>
            <p:ph type="title"/>
          </p:nvPr>
        </p:nvSpPr>
        <p:spPr>
          <a:xfrm>
            <a:off x="457200" y="267494"/>
            <a:ext cx="8229600" cy="1399032"/>
          </a:xfrm>
          <a:prstGeom prst="rect">
            <a:avLst/>
          </a:prstGeom>
        </p:spPr>
        <p:txBody>
          <a:bodyPr vert="horz" anchor="ctr">
            <a:normAutofit/>
          </a:bodyPr>
          <a:lstStyle/>
          <a:p>
            <a:r>
              <a:rPr kumimoji="0" lang="he-IL" smtClean="0"/>
              <a:t>לחץ כדי לערוך סגנון כותרת של תבנית בסיס</a:t>
            </a:r>
            <a:endParaRPr kumimoji="0" lang="en-US"/>
          </a:p>
        </p:txBody>
      </p:sp>
      <p:sp>
        <p:nvSpPr>
          <p:cNvPr id="13" name="מציין מיקום טקסט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14" name="מציין מיקום של תאריך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E3F9572E-27E4-4461-B80A-72236736605C}" type="datetimeFigureOut">
              <a:rPr lang="he-IL" smtClean="0"/>
              <a:t>י"ט/אדר א/תשע"ו</a:t>
            </a:fld>
            <a:endParaRPr lang="he-IL"/>
          </a:p>
        </p:txBody>
      </p:sp>
      <p:sp>
        <p:nvSpPr>
          <p:cNvPr id="3" name="מציין מיקום של כותרת תחתונה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he-IL"/>
          </a:p>
        </p:txBody>
      </p:sp>
      <p:sp>
        <p:nvSpPr>
          <p:cNvPr id="23" name="מציין מיקום של מספר שקופית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D855A0FB-A1F2-4AAC-8EB6-BD1976FCF2C0}" type="slidenum">
              <a:rPr lang="he-IL" smtClean="0"/>
              <a:t>‹#›</a:t>
            </a:fld>
            <a:endParaRPr lang="he-IL"/>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adnayavin@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sadnayavin@gmail.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rot="20737263">
            <a:off x="0" y="651927"/>
            <a:ext cx="9144000" cy="1676400"/>
          </a:xfrm>
        </p:spPr>
        <p:txBody>
          <a:bodyPr>
            <a:noAutofit/>
          </a:bodyPr>
          <a:lstStyle/>
          <a:p>
            <a:pPr algn="ctr"/>
            <a:r>
              <a:rPr lang="he-IL" sz="6100" b="1" dirty="0" smtClean="0"/>
              <a:t>הצופן הסודי של הכתיבה</a:t>
            </a:r>
            <a:endParaRPr lang="he-IL" sz="6100" b="1" dirty="0"/>
          </a:p>
        </p:txBody>
      </p:sp>
      <p:sp>
        <p:nvSpPr>
          <p:cNvPr id="4" name="מלבן 3"/>
          <p:cNvSpPr/>
          <p:nvPr/>
        </p:nvSpPr>
        <p:spPr>
          <a:xfrm>
            <a:off x="7543800" y="3429000"/>
            <a:ext cx="609600" cy="8382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כותרת משנה 2"/>
          <p:cNvSpPr>
            <a:spLocks noGrp="1"/>
          </p:cNvSpPr>
          <p:nvPr>
            <p:ph type="subTitle" idx="1"/>
          </p:nvPr>
        </p:nvSpPr>
        <p:spPr>
          <a:xfrm>
            <a:off x="542365" y="3505200"/>
            <a:ext cx="8220635" cy="2590800"/>
          </a:xfrm>
        </p:spPr>
        <p:txBody>
          <a:bodyPr>
            <a:normAutofit fontScale="85000" lnSpcReduction="20000"/>
          </a:bodyPr>
          <a:lstStyle/>
          <a:p>
            <a:pPr algn="ctr"/>
            <a:r>
              <a:rPr lang="en-US" sz="7100" b="1" dirty="0" smtClean="0">
                <a:solidFill>
                  <a:schemeClr val="accent6"/>
                </a:solidFill>
              </a:rPr>
              <a:t> </a:t>
            </a:r>
            <a:r>
              <a:rPr lang="en-US" sz="7100" b="1" dirty="0" smtClean="0">
                <a:solidFill>
                  <a:schemeClr val="tx1"/>
                </a:solidFill>
                <a:latin typeface="AR ESSENCE" panose="02000000000000000000" pitchFamily="2" charset="0"/>
              </a:rPr>
              <a:t>f</a:t>
            </a:r>
            <a:r>
              <a:rPr lang="he-IL" sz="4800" b="1" dirty="0" smtClean="0"/>
              <a:t>יונתן יבין – סדנאות כתיבה</a:t>
            </a:r>
          </a:p>
          <a:p>
            <a:pPr algn="ctr"/>
            <a:endParaRPr lang="he-IL" sz="4800" b="1" dirty="0" smtClean="0"/>
          </a:p>
          <a:p>
            <a:pPr algn="ctr"/>
            <a:r>
              <a:rPr lang="en-US" b="1" dirty="0" smtClean="0">
                <a:hlinkClick r:id="rId2"/>
              </a:rPr>
              <a:t>sadnayavin@gmail.com</a:t>
            </a:r>
            <a:endParaRPr lang="en-US" b="1" dirty="0" smtClean="0"/>
          </a:p>
          <a:p>
            <a:pPr algn="ctr"/>
            <a:endParaRPr lang="he-IL" b="1" dirty="0" smtClean="0"/>
          </a:p>
          <a:p>
            <a:pPr algn="ctr"/>
            <a:r>
              <a:rPr lang="en-US" sz="5400" b="1" dirty="0" smtClean="0"/>
              <a:t>052-354-3333</a:t>
            </a:r>
            <a:endParaRPr lang="he-IL" sz="5400" b="1" dirty="0"/>
          </a:p>
        </p:txBody>
      </p:sp>
    </p:spTree>
    <p:extLst>
      <p:ext uri="{BB962C8B-B14F-4D97-AF65-F5344CB8AC3E}">
        <p14:creationId xmlns:p14="http://schemas.microsoft.com/office/powerpoint/2010/main" val="353513308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267494"/>
            <a:ext cx="9144000" cy="1399032"/>
          </a:xfrm>
        </p:spPr>
        <p:txBody>
          <a:bodyPr/>
          <a:lstStyle/>
          <a:p>
            <a:pPr algn="ctr"/>
            <a:r>
              <a:rPr lang="he-IL" sz="6000" b="1" dirty="0" smtClean="0"/>
              <a:t>צ</a:t>
            </a:r>
            <a:r>
              <a:rPr lang="he-IL" b="1" dirty="0" smtClean="0"/>
              <a:t>מצום</a:t>
            </a:r>
            <a:endParaRPr lang="he-IL" b="1" dirty="0"/>
          </a:p>
        </p:txBody>
      </p:sp>
      <p:sp>
        <p:nvSpPr>
          <p:cNvPr id="3" name="מציין מיקום תוכן 2"/>
          <p:cNvSpPr>
            <a:spLocks noGrp="1"/>
          </p:cNvSpPr>
          <p:nvPr>
            <p:ph idx="1"/>
          </p:nvPr>
        </p:nvSpPr>
        <p:spPr/>
        <p:txBody>
          <a:bodyPr>
            <a:normAutofit fontScale="70000" lnSpcReduction="20000"/>
          </a:bodyPr>
          <a:lstStyle/>
          <a:p>
            <a:pPr marL="64008" indent="0">
              <a:buNone/>
            </a:pPr>
            <a:r>
              <a:rPr lang="he-IL" dirty="0"/>
              <a:t>הצעיר בן התשחורת, שזיפים שחורים עיטרו את לחייו הבלתי מגולחות, יצא מכלי הרכב שלו בסערת רגשות ברורה, חרק בשיניו בזעף, טרק את דלת המכונית והחל ללכת אל המדרכה. כשהגיע אליה, פנה אל הקיוסק הסמוך, וביקש מהמוכר קופסת סיגריות 'המעשן הנועז'. המוכר נתן לו את הסיגריות בזעף, תוך שהוא פולט תחת לשפמו משהו שנשמע כמו </a:t>
            </a:r>
            <a:r>
              <a:rPr lang="he-IL" dirty="0" smtClean="0"/>
              <a:t>קללה.</a:t>
            </a:r>
            <a:r>
              <a:rPr lang="en-US" dirty="0" smtClean="0"/>
              <a:t/>
            </a:r>
            <a:br>
              <a:rPr lang="en-US" dirty="0" smtClean="0"/>
            </a:br>
            <a:r>
              <a:rPr lang="he-IL" dirty="0" smtClean="0"/>
              <a:t>הגבר </a:t>
            </a:r>
            <a:r>
              <a:rPr lang="he-IL" dirty="0"/>
              <a:t>הצעיר הביט בו, לא מופתע בכלל, שילם בזעם, והסתלק משם לפני שהמוכר הצליח להחזיר לו את העודף שהגיע לו. הוא התחיל ללכת בחזרה למכונית שלו, ועד שהגיע אליה קילף בעצבנות גלויה את הצלופן שעטף את קופסת הסיגריות. ואז הוא פתח אותה ושלף את נייר הכסף שמעל לסיגריות, וכשמשך בנייר הכסף, התעופפו כמה סיגריות מן הקופסה והחוצה, ונפלו על כביש </a:t>
            </a:r>
            <a:r>
              <a:rPr lang="he-IL" dirty="0" smtClean="0"/>
              <a:t>האספלט.</a:t>
            </a:r>
            <a:r>
              <a:rPr lang="en-US" dirty="0"/>
              <a:t/>
            </a:r>
            <a:br>
              <a:rPr lang="en-US" dirty="0"/>
            </a:br>
            <a:r>
              <a:rPr lang="he-IL" dirty="0" smtClean="0"/>
              <a:t>הגבר </a:t>
            </a:r>
            <a:r>
              <a:rPr lang="he-IL" dirty="0"/>
              <a:t>הצעיר קילל, אבל לא הרים אותן מהכביש, ובמקום זה חיפש במבטו פח, אך עיניו לא נתקלו באחד כזה. הוא משך בכתפיו ופתח את דלת המכונית שלו, ואז התיישב וסגר אותה אחריו. הוא נהנה לכמה שניות מהקרירות של המזגן, ורק אז הדליק לעצמו סיגריה במצת המכונית. אחרי שתיים או שלוש שאיפות, שילב להילוך אחורי ויצא מהחניה, צמיגיו משמיעים קול צווחה חורקני.</a:t>
            </a:r>
            <a:endParaRPr lang="en-US" dirty="0"/>
          </a:p>
          <a:p>
            <a:endParaRPr lang="he-IL" dirty="0"/>
          </a:p>
        </p:txBody>
      </p:sp>
    </p:spTree>
    <p:extLst>
      <p:ext uri="{BB962C8B-B14F-4D97-AF65-F5344CB8AC3E}">
        <p14:creationId xmlns:p14="http://schemas.microsoft.com/office/powerpoint/2010/main" val="1699360058"/>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267494"/>
            <a:ext cx="9144000" cy="1399032"/>
          </a:xfrm>
        </p:spPr>
        <p:txBody>
          <a:bodyPr/>
          <a:lstStyle/>
          <a:p>
            <a:pPr algn="ctr"/>
            <a:r>
              <a:rPr lang="he-IL" sz="6000" b="1" dirty="0"/>
              <a:t>צ</a:t>
            </a:r>
            <a:r>
              <a:rPr lang="he-IL" b="1" dirty="0"/>
              <a:t>מצום</a:t>
            </a:r>
            <a:endParaRPr lang="he-IL" dirty="0"/>
          </a:p>
        </p:txBody>
      </p:sp>
      <p:sp>
        <p:nvSpPr>
          <p:cNvPr id="3" name="מציין מיקום תוכן 2"/>
          <p:cNvSpPr>
            <a:spLocks noGrp="1"/>
          </p:cNvSpPr>
          <p:nvPr>
            <p:ph idx="1"/>
          </p:nvPr>
        </p:nvSpPr>
        <p:spPr/>
        <p:txBody>
          <a:bodyPr>
            <a:normAutofit fontScale="62500" lnSpcReduction="20000"/>
          </a:bodyPr>
          <a:lstStyle/>
          <a:p>
            <a:pPr marL="64008" indent="0">
              <a:buNone/>
            </a:pPr>
            <a:r>
              <a:rPr lang="he-IL" dirty="0"/>
              <a:t>גד</a:t>
            </a:r>
            <a:r>
              <a:rPr lang="he-IL" strike="sngStrike" dirty="0"/>
              <a:t> הצעיר בן התשחורת, שזיפים שחורים עיטרו את לחייו</a:t>
            </a:r>
            <a:r>
              <a:rPr lang="he-IL" dirty="0"/>
              <a:t> </a:t>
            </a:r>
            <a:r>
              <a:rPr lang="he-IL" strike="sngStrike" dirty="0"/>
              <a:t>הבלתי מגולחות,</a:t>
            </a:r>
            <a:r>
              <a:rPr lang="he-IL" dirty="0"/>
              <a:t> יצא ממכוניתו </a:t>
            </a:r>
            <a:r>
              <a:rPr lang="he-IL" strike="sngStrike" dirty="0"/>
              <a:t>כלי הרכב שלו בסערת רגשות ברורה</a:t>
            </a:r>
            <a:r>
              <a:rPr lang="he-IL" dirty="0"/>
              <a:t>, </a:t>
            </a:r>
            <a:r>
              <a:rPr lang="he-IL" strike="sngStrike" dirty="0"/>
              <a:t>חרק בשיניו בזעף,</a:t>
            </a:r>
            <a:r>
              <a:rPr lang="he-IL" dirty="0"/>
              <a:t> וטרק את הדלת בזעף. </a:t>
            </a:r>
            <a:r>
              <a:rPr lang="he-IL" strike="sngStrike" dirty="0"/>
              <a:t>המכונית והחל ללכת אל המדרכה. כשהגיע אליה,</a:t>
            </a:r>
            <a:r>
              <a:rPr lang="he-IL" dirty="0"/>
              <a:t> </a:t>
            </a:r>
            <a:r>
              <a:rPr lang="he-IL" strike="sngStrike" dirty="0"/>
              <a:t>פנה אל ה</a:t>
            </a:r>
            <a:r>
              <a:rPr lang="he-IL" dirty="0"/>
              <a:t> בקיוסק הסמוך</a:t>
            </a:r>
            <a:r>
              <a:rPr lang="he-IL" strike="sngStrike" dirty="0"/>
              <a:t>, ו</a:t>
            </a:r>
            <a:r>
              <a:rPr lang="he-IL" dirty="0"/>
              <a:t> קנה </a:t>
            </a:r>
            <a:r>
              <a:rPr lang="he-IL" strike="sngStrike" dirty="0"/>
              <a:t>ביקש מהמוכר</a:t>
            </a:r>
            <a:r>
              <a:rPr lang="he-IL" dirty="0"/>
              <a:t> קופסת </a:t>
            </a:r>
            <a:r>
              <a:rPr lang="he-IL" strike="sngStrike" dirty="0"/>
              <a:t>סיגריות</a:t>
            </a:r>
            <a:r>
              <a:rPr lang="he-IL" dirty="0"/>
              <a:t> 'המעשן הנועז'</a:t>
            </a:r>
            <a:r>
              <a:rPr lang="he-IL" strike="sngStrike" dirty="0"/>
              <a:t>. המוכר נתן לו את הסיגריות בזעף, תוך שהוא פולט תחת לשפמו משהו שנשמע כמו </a:t>
            </a:r>
            <a:r>
              <a:rPr lang="he-IL" strike="sngStrike" dirty="0" smtClean="0"/>
              <a:t>קללה.</a:t>
            </a:r>
            <a:r>
              <a:rPr lang="en-US" dirty="0"/>
              <a:t/>
            </a:r>
            <a:br>
              <a:rPr lang="en-US" dirty="0"/>
            </a:br>
            <a:r>
              <a:rPr lang="he-IL" strike="sngStrike" dirty="0" smtClean="0"/>
              <a:t>הגבר </a:t>
            </a:r>
            <a:r>
              <a:rPr lang="he-IL" strike="sngStrike" dirty="0"/>
              <a:t>הצעיר הביט בו, לא מופתע בכלל,</a:t>
            </a:r>
            <a:r>
              <a:rPr lang="he-IL" dirty="0"/>
              <a:t> </a:t>
            </a:r>
            <a:r>
              <a:rPr lang="he-IL" strike="sngStrike" dirty="0"/>
              <a:t>שילם בזעם</a:t>
            </a:r>
            <a:r>
              <a:rPr lang="he-IL" dirty="0"/>
              <a:t> </a:t>
            </a:r>
            <a:r>
              <a:rPr lang="he-IL" strike="sngStrike" dirty="0"/>
              <a:t>הוא</a:t>
            </a:r>
            <a:r>
              <a:rPr lang="he-IL" dirty="0"/>
              <a:t> ולא חיכה</a:t>
            </a:r>
            <a:r>
              <a:rPr lang="he-IL" strike="sngStrike" dirty="0"/>
              <a:t> הסתלק משם לפני שהמוכר הצליח להחזיר לו</a:t>
            </a:r>
            <a:r>
              <a:rPr lang="he-IL" dirty="0"/>
              <a:t> </a:t>
            </a:r>
            <a:r>
              <a:rPr lang="he-IL" strike="sngStrike" dirty="0"/>
              <a:t>את ה</a:t>
            </a:r>
            <a:r>
              <a:rPr lang="he-IL" dirty="0"/>
              <a:t> לעודף</a:t>
            </a:r>
            <a:r>
              <a:rPr lang="he-IL" strike="sngStrike" dirty="0"/>
              <a:t>,</a:t>
            </a:r>
            <a:r>
              <a:rPr lang="he-IL" dirty="0"/>
              <a:t>. </a:t>
            </a:r>
            <a:r>
              <a:rPr lang="he-IL" strike="sngStrike" dirty="0"/>
              <a:t>שהגיע לו. הוא התחיל ללכת בחזרה למכונית שלו, ועד שהגיע אליה קילף בעצבנות גלויה את הצלופן שעטף את קופסת הסיגריות. ואז הוא פתח אותה ושלף גם את נייר הכסף שמעל לסיגריות. הוא משך בנייר הכסף הזה, וכמה סיגריות נשמטו התעופפו מן הקופסה החוצה ונפלו על כביש </a:t>
            </a:r>
            <a:r>
              <a:rPr lang="he-IL" strike="sngStrike" dirty="0" smtClean="0"/>
              <a:t>האספלט.</a:t>
            </a:r>
            <a:r>
              <a:rPr lang="en-US" dirty="0"/>
              <a:t/>
            </a:r>
            <a:br>
              <a:rPr lang="en-US" dirty="0"/>
            </a:br>
            <a:r>
              <a:rPr lang="he-IL" strike="sngStrike" dirty="0" smtClean="0"/>
              <a:t>הגבר </a:t>
            </a:r>
            <a:r>
              <a:rPr lang="he-IL" strike="sngStrike" dirty="0"/>
              <a:t>הצעיר קילל אבל לא הרים אותן מהכביש, ובמקום זה חיפש במבטו פח, אך עיניו לא נתקלו באחד כזה. הוא משך בכתפיו ופתח את דלת המכונית שלו, ואז התיישב וסגר אותה אחריו. הוא נהנה לכמה שניות</a:t>
            </a:r>
            <a:r>
              <a:rPr lang="he-IL" dirty="0"/>
              <a:t> ובמכוניתו התמכר מעט לקרירות </a:t>
            </a:r>
            <a:r>
              <a:rPr lang="he-IL" strike="sngStrike" dirty="0"/>
              <a:t>של</a:t>
            </a:r>
            <a:r>
              <a:rPr lang="he-IL" dirty="0"/>
              <a:t> המזגן, </a:t>
            </a:r>
            <a:r>
              <a:rPr lang="he-IL" strike="sngStrike" dirty="0"/>
              <a:t>ורק</a:t>
            </a:r>
            <a:r>
              <a:rPr lang="he-IL" dirty="0"/>
              <a:t> לפני שהדליק </a:t>
            </a:r>
            <a:r>
              <a:rPr lang="he-IL" strike="sngStrike" dirty="0"/>
              <a:t>לעצמו</a:t>
            </a:r>
            <a:r>
              <a:rPr lang="he-IL" dirty="0"/>
              <a:t> סיגריה </a:t>
            </a:r>
            <a:r>
              <a:rPr lang="he-IL" strike="sngStrike" dirty="0"/>
              <a:t>במצת של המכונית, ואחרי שתיים או שלוש שאיפות, שילב להילוך אחורי. הוא יצא מהחניה ונסע משם</a:t>
            </a:r>
            <a:r>
              <a:rPr lang="he-IL" dirty="0"/>
              <a:t> ונסע משם, </a:t>
            </a:r>
            <a:r>
              <a:rPr lang="he-IL" strike="sngStrike" dirty="0"/>
              <a:t>כש</a:t>
            </a:r>
            <a:r>
              <a:rPr lang="he-IL" dirty="0"/>
              <a:t>צמיגיו צווחים כמתריעים לפני אסון </a:t>
            </a:r>
            <a:r>
              <a:rPr lang="he-IL" strike="sngStrike" dirty="0"/>
              <a:t>משמיעים קול צווחה חורקני</a:t>
            </a:r>
            <a:r>
              <a:rPr lang="he-IL" dirty="0"/>
              <a:t>.</a:t>
            </a:r>
            <a:endParaRPr lang="en-US" dirty="0"/>
          </a:p>
          <a:p>
            <a:endParaRPr lang="he-IL" dirty="0"/>
          </a:p>
        </p:txBody>
      </p:sp>
    </p:spTree>
    <p:extLst>
      <p:ext uri="{BB962C8B-B14F-4D97-AF65-F5344CB8AC3E}">
        <p14:creationId xmlns:p14="http://schemas.microsoft.com/office/powerpoint/2010/main" val="623500955"/>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267494"/>
            <a:ext cx="9144000" cy="1399032"/>
          </a:xfrm>
        </p:spPr>
        <p:txBody>
          <a:bodyPr/>
          <a:lstStyle/>
          <a:p>
            <a:pPr algn="ctr"/>
            <a:r>
              <a:rPr lang="he-IL" sz="6000" b="1" dirty="0"/>
              <a:t>צ</a:t>
            </a:r>
            <a:r>
              <a:rPr lang="he-IL" b="1" dirty="0"/>
              <a:t>מצום</a:t>
            </a:r>
            <a:endParaRPr lang="he-IL" dirty="0"/>
          </a:p>
        </p:txBody>
      </p:sp>
      <p:sp>
        <p:nvSpPr>
          <p:cNvPr id="3" name="מציין מיקום תוכן 2"/>
          <p:cNvSpPr>
            <a:spLocks noGrp="1"/>
          </p:cNvSpPr>
          <p:nvPr>
            <p:ph idx="1"/>
          </p:nvPr>
        </p:nvSpPr>
        <p:spPr/>
        <p:txBody>
          <a:bodyPr/>
          <a:lstStyle/>
          <a:p>
            <a:pPr marL="64008" indent="0">
              <a:buNone/>
            </a:pPr>
            <a:r>
              <a:rPr lang="he-IL" dirty="0" smtClean="0"/>
              <a:t>גד </a:t>
            </a:r>
            <a:r>
              <a:rPr lang="he-IL" dirty="0"/>
              <a:t>יצא ממכוניתו וטרק את הדלת בזעף. בקיוסק הסמוך קנה קופסת 'המעשן הנועז', ולא חיכה לעודף. במכוניתו התמכר במשך כמה שניות לקרירות </a:t>
            </a:r>
            <a:r>
              <a:rPr lang="he-IL" dirty="0" smtClean="0"/>
              <a:t>המזגן, </a:t>
            </a:r>
            <a:r>
              <a:rPr lang="he-IL" dirty="0"/>
              <a:t>לפני שהדליק סיגריה ונסע משם, צמיגיו צווחים כמתריעים לפני אסון.</a:t>
            </a:r>
            <a:endParaRPr lang="en-US" dirty="0"/>
          </a:p>
          <a:p>
            <a:endParaRPr lang="he-IL" dirty="0"/>
          </a:p>
        </p:txBody>
      </p:sp>
    </p:spTree>
    <p:extLst>
      <p:ext uri="{BB962C8B-B14F-4D97-AF65-F5344CB8AC3E}">
        <p14:creationId xmlns:p14="http://schemas.microsoft.com/office/powerpoint/2010/main" val="3639544729"/>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6000" b="1" dirty="0"/>
              <a:t>ו</a:t>
            </a:r>
            <a:r>
              <a:rPr lang="he-IL" b="1" dirty="0"/>
              <a:t>דאות</a:t>
            </a:r>
            <a:endParaRPr lang="he-IL" dirty="0"/>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250" y="1958975"/>
            <a:ext cx="5905500" cy="4419600"/>
          </a:xfrm>
        </p:spPr>
      </p:pic>
    </p:spTree>
    <p:extLst>
      <p:ext uri="{BB962C8B-B14F-4D97-AF65-F5344CB8AC3E}">
        <p14:creationId xmlns:p14="http://schemas.microsoft.com/office/powerpoint/2010/main" val="1627184254"/>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267494"/>
            <a:ext cx="9144000" cy="1399032"/>
          </a:xfrm>
        </p:spPr>
        <p:txBody>
          <a:bodyPr/>
          <a:lstStyle/>
          <a:p>
            <a:pPr algn="ctr"/>
            <a:r>
              <a:rPr lang="he-IL" sz="6000" b="1" dirty="0" smtClean="0"/>
              <a:t>ו</a:t>
            </a:r>
            <a:r>
              <a:rPr lang="he-IL" b="1" dirty="0" smtClean="0"/>
              <a:t>דאות</a:t>
            </a:r>
            <a:endParaRPr lang="he-IL" b="1" dirty="0"/>
          </a:p>
        </p:txBody>
      </p:sp>
      <p:sp>
        <p:nvSpPr>
          <p:cNvPr id="3" name="מציין מיקום תוכן 2"/>
          <p:cNvSpPr>
            <a:spLocks noGrp="1"/>
          </p:cNvSpPr>
          <p:nvPr>
            <p:ph idx="1"/>
          </p:nvPr>
        </p:nvSpPr>
        <p:spPr/>
        <p:txBody>
          <a:bodyPr/>
          <a:lstStyle/>
          <a:p>
            <a:r>
              <a:rPr lang="he-IL" dirty="0" smtClean="0"/>
              <a:t>וכנות? ודיוק? </a:t>
            </a:r>
            <a:r>
              <a:rPr lang="he-IL" dirty="0" err="1" smtClean="0"/>
              <a:t>וריפיקציה</a:t>
            </a:r>
            <a:r>
              <a:rPr lang="he-IL" dirty="0" smtClean="0"/>
              <a:t>? ודאות!</a:t>
            </a:r>
          </a:p>
          <a:p>
            <a:r>
              <a:rPr lang="he-IL" dirty="0" smtClean="0"/>
              <a:t>נאמנות אומנותית וסבירות עובדתית</a:t>
            </a:r>
          </a:p>
          <a:p>
            <a:r>
              <a:rPr lang="he-IL" dirty="0" smtClean="0"/>
              <a:t>דיוק בפרטים וכתיבה על בסיס חוויה</a:t>
            </a:r>
          </a:p>
          <a:p>
            <a:r>
              <a:rPr lang="he-IL" dirty="0" smtClean="0"/>
              <a:t>מיקוד: החורשה רכשה חיים/כרעם ביום סגריר/להכות חטא על פשע</a:t>
            </a:r>
          </a:p>
          <a:p>
            <a:r>
              <a:rPr lang="he-IL" dirty="0" smtClean="0"/>
              <a:t>סבלנות: </a:t>
            </a:r>
            <a:r>
              <a:rPr lang="he-IL" dirty="0" err="1" smtClean="0"/>
              <a:t>הסט"ה</a:t>
            </a:r>
            <a:endParaRPr lang="he-IL" dirty="0" smtClean="0"/>
          </a:p>
          <a:p>
            <a:endParaRPr lang="he-IL" dirty="0"/>
          </a:p>
        </p:txBody>
      </p:sp>
    </p:spTree>
    <p:extLst>
      <p:ext uri="{BB962C8B-B14F-4D97-AF65-F5344CB8AC3E}">
        <p14:creationId xmlns:p14="http://schemas.microsoft.com/office/powerpoint/2010/main" val="33803282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6000" b="1" dirty="0"/>
              <a:t>פ</a:t>
            </a:r>
            <a:r>
              <a:rPr lang="he-IL" b="1" dirty="0"/>
              <a:t>שטות</a:t>
            </a:r>
            <a:endParaRPr lang="he-IL" dirty="0"/>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640" y="1882775"/>
            <a:ext cx="8046720" cy="4572000"/>
          </a:xfrm>
        </p:spPr>
      </p:pic>
    </p:spTree>
    <p:extLst>
      <p:ext uri="{BB962C8B-B14F-4D97-AF65-F5344CB8AC3E}">
        <p14:creationId xmlns:p14="http://schemas.microsoft.com/office/powerpoint/2010/main" val="3922729313"/>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6000" b="1" dirty="0" smtClean="0"/>
              <a:t>פ</a:t>
            </a:r>
            <a:r>
              <a:rPr lang="he-IL" b="1" dirty="0" smtClean="0"/>
              <a:t>שטות</a:t>
            </a:r>
            <a:endParaRPr lang="he-IL" b="1" dirty="0"/>
          </a:p>
        </p:txBody>
      </p:sp>
      <p:sp>
        <p:nvSpPr>
          <p:cNvPr id="3" name="מציין מיקום תוכן 2"/>
          <p:cNvSpPr>
            <a:spLocks noGrp="1"/>
          </p:cNvSpPr>
          <p:nvPr>
            <p:ph idx="1"/>
          </p:nvPr>
        </p:nvSpPr>
        <p:spPr/>
        <p:txBody>
          <a:bodyPr/>
          <a:lstStyle/>
          <a:p>
            <a:r>
              <a:rPr lang="he-IL" dirty="0" smtClean="0"/>
              <a:t>הכתיבה כתהליך תקשורתי</a:t>
            </a:r>
          </a:p>
          <a:p>
            <a:r>
              <a:rPr lang="he-IL" dirty="0" smtClean="0"/>
              <a:t>אתה חייב לקורא, לא להיפך</a:t>
            </a:r>
          </a:p>
          <a:p>
            <a:r>
              <a:rPr lang="he-IL" dirty="0" smtClean="0"/>
              <a:t>המוסיקה של הפסקה</a:t>
            </a:r>
          </a:p>
          <a:p>
            <a:r>
              <a:rPr lang="he-IL" dirty="0" err="1" smtClean="0"/>
              <a:t>אנגליזמים</a:t>
            </a:r>
            <a:r>
              <a:rPr lang="he-IL" dirty="0" smtClean="0"/>
              <a:t>: </a:t>
            </a:r>
            <a:r>
              <a:rPr lang="he-IL" dirty="0" err="1" smtClean="0"/>
              <a:t>וונס</a:t>
            </a:r>
            <a:r>
              <a:rPr lang="he-IL" dirty="0" smtClean="0"/>
              <a:t> יו </a:t>
            </a:r>
            <a:r>
              <a:rPr lang="he-IL" dirty="0" err="1" smtClean="0"/>
              <a:t>ביגין</a:t>
            </a:r>
            <a:r>
              <a:rPr lang="he-IL" dirty="0" smtClean="0"/>
              <a:t> – </a:t>
            </a:r>
            <a:r>
              <a:rPr lang="he-IL" dirty="0" err="1" smtClean="0"/>
              <a:t>איטס</a:t>
            </a:r>
            <a:r>
              <a:rPr lang="he-IL" dirty="0" smtClean="0"/>
              <a:t> </a:t>
            </a:r>
            <a:r>
              <a:rPr lang="he-IL" dirty="0" err="1" smtClean="0"/>
              <a:t>אנדלס</a:t>
            </a:r>
            <a:endParaRPr lang="he-IL" dirty="0" smtClean="0"/>
          </a:p>
          <a:p>
            <a:r>
              <a:rPr lang="he-IL" dirty="0" smtClean="0"/>
              <a:t>הקרבת התוכן על מזבח הסגנון: הבצלצלים </a:t>
            </a:r>
            <a:r>
              <a:rPr lang="he-IL" dirty="0" err="1" smtClean="0"/>
              <a:t>המשתחלפים</a:t>
            </a:r>
            <a:r>
              <a:rPr lang="he-IL" dirty="0" smtClean="0"/>
              <a:t> כאלמוגים</a:t>
            </a:r>
          </a:p>
          <a:p>
            <a:endParaRPr lang="he-IL" dirty="0"/>
          </a:p>
        </p:txBody>
      </p:sp>
    </p:spTree>
    <p:extLst>
      <p:ext uri="{BB962C8B-B14F-4D97-AF65-F5344CB8AC3E}">
        <p14:creationId xmlns:p14="http://schemas.microsoft.com/office/powerpoint/2010/main" val="31229122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6000" dirty="0" smtClean="0"/>
              <a:t>נ</a:t>
            </a:r>
            <a:r>
              <a:rPr lang="he-IL" dirty="0" smtClean="0"/>
              <a:t>יקיון</a:t>
            </a:r>
            <a:endParaRPr lang="he-IL" dirty="0"/>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2133600"/>
            <a:ext cx="4953000" cy="3662563"/>
          </a:xfrm>
        </p:spPr>
      </p:pic>
    </p:spTree>
    <p:extLst>
      <p:ext uri="{BB962C8B-B14F-4D97-AF65-F5344CB8AC3E}">
        <p14:creationId xmlns:p14="http://schemas.microsoft.com/office/powerpoint/2010/main" val="3970816384"/>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6000" dirty="0"/>
              <a:t>נ</a:t>
            </a:r>
            <a:r>
              <a:rPr lang="he-IL" dirty="0"/>
              <a:t>יקיון</a:t>
            </a:r>
          </a:p>
        </p:txBody>
      </p:sp>
      <p:sp>
        <p:nvSpPr>
          <p:cNvPr id="3" name="מציין מיקום תוכן 2"/>
          <p:cNvSpPr>
            <a:spLocks noGrp="1"/>
          </p:cNvSpPr>
          <p:nvPr>
            <p:ph idx="1"/>
          </p:nvPr>
        </p:nvSpPr>
        <p:spPr/>
        <p:txBody>
          <a:bodyPr/>
          <a:lstStyle/>
          <a:p>
            <a:r>
              <a:rPr lang="he-IL" dirty="0" smtClean="0"/>
              <a:t>נקו את הטקסט </a:t>
            </a:r>
            <a:r>
              <a:rPr lang="he-IL" dirty="0" err="1" smtClean="0"/>
              <a:t>היתב</a:t>
            </a:r>
            <a:r>
              <a:rPr lang="he-IL" dirty="0" smtClean="0"/>
              <a:t>!</a:t>
            </a:r>
          </a:p>
          <a:p>
            <a:r>
              <a:rPr lang="he-IL" dirty="0" smtClean="0"/>
              <a:t>נכו את הטקסט שוב!</a:t>
            </a:r>
          </a:p>
          <a:p>
            <a:r>
              <a:rPr lang="he-IL" dirty="0" smtClean="0"/>
              <a:t>נקו את הטקסט עד שתדעו אותו בעל פה!</a:t>
            </a:r>
          </a:p>
          <a:p>
            <a:r>
              <a:rPr lang="he-IL" dirty="0" smtClean="0"/>
              <a:t>ראשי תבות – החוצה!</a:t>
            </a:r>
          </a:p>
          <a:p>
            <a:r>
              <a:rPr lang="he-IL" dirty="0" smtClean="0"/>
              <a:t>מספרים – במילים, נכון לאלפיים ושש עשרה.</a:t>
            </a:r>
          </a:p>
          <a:p>
            <a:r>
              <a:rPr lang="he-IL" dirty="0" smtClean="0"/>
              <a:t>הניקיון והמשבר בענף ההוצאה לאור</a:t>
            </a:r>
            <a:endParaRPr lang="he-IL" dirty="0"/>
          </a:p>
        </p:txBody>
      </p:sp>
    </p:spTree>
    <p:extLst>
      <p:ext uri="{BB962C8B-B14F-4D97-AF65-F5344CB8AC3E}">
        <p14:creationId xmlns:p14="http://schemas.microsoft.com/office/powerpoint/2010/main" val="19546771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rot="20737263">
            <a:off x="0" y="651927"/>
            <a:ext cx="9144000" cy="1676400"/>
          </a:xfrm>
        </p:spPr>
        <p:txBody>
          <a:bodyPr>
            <a:noAutofit/>
          </a:bodyPr>
          <a:lstStyle/>
          <a:p>
            <a:pPr algn="ctr"/>
            <a:r>
              <a:rPr lang="he-IL" sz="6100" b="1" dirty="0" smtClean="0"/>
              <a:t>הצופן הסודי של הכתיבה</a:t>
            </a:r>
            <a:endParaRPr lang="he-IL" sz="6100" b="1" dirty="0"/>
          </a:p>
        </p:txBody>
      </p:sp>
      <p:sp>
        <p:nvSpPr>
          <p:cNvPr id="4" name="מלבן 3"/>
          <p:cNvSpPr/>
          <p:nvPr/>
        </p:nvSpPr>
        <p:spPr>
          <a:xfrm>
            <a:off x="7543800" y="3429000"/>
            <a:ext cx="609600" cy="8382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כותרת משנה 2"/>
          <p:cNvSpPr>
            <a:spLocks noGrp="1"/>
          </p:cNvSpPr>
          <p:nvPr>
            <p:ph type="subTitle" idx="1"/>
          </p:nvPr>
        </p:nvSpPr>
        <p:spPr>
          <a:xfrm>
            <a:off x="542365" y="3505200"/>
            <a:ext cx="8220635" cy="2590800"/>
          </a:xfrm>
        </p:spPr>
        <p:txBody>
          <a:bodyPr>
            <a:normAutofit fontScale="85000" lnSpcReduction="20000"/>
          </a:bodyPr>
          <a:lstStyle/>
          <a:p>
            <a:pPr algn="ctr"/>
            <a:r>
              <a:rPr lang="en-US" sz="7100" b="1" dirty="0" smtClean="0">
                <a:solidFill>
                  <a:schemeClr val="accent6"/>
                </a:solidFill>
              </a:rPr>
              <a:t> </a:t>
            </a:r>
            <a:r>
              <a:rPr lang="en-US" sz="7100" b="1" dirty="0" smtClean="0">
                <a:solidFill>
                  <a:schemeClr val="tx1"/>
                </a:solidFill>
                <a:latin typeface="AR ESSENCE" panose="02000000000000000000" pitchFamily="2" charset="0"/>
              </a:rPr>
              <a:t>f</a:t>
            </a:r>
            <a:r>
              <a:rPr lang="he-IL" sz="4800" b="1" dirty="0" smtClean="0"/>
              <a:t>יונתן יבין – סדנאות כתיבה</a:t>
            </a:r>
          </a:p>
          <a:p>
            <a:pPr algn="ctr"/>
            <a:endParaRPr lang="he-IL" sz="4800" b="1" dirty="0" smtClean="0"/>
          </a:p>
          <a:p>
            <a:pPr algn="ctr"/>
            <a:r>
              <a:rPr lang="en-US" b="1" dirty="0" smtClean="0">
                <a:hlinkClick r:id="rId2"/>
              </a:rPr>
              <a:t>sadnayavin@gmail.com</a:t>
            </a:r>
            <a:endParaRPr lang="en-US" b="1" dirty="0" smtClean="0"/>
          </a:p>
          <a:p>
            <a:pPr algn="ctr"/>
            <a:endParaRPr lang="he-IL" b="1" dirty="0" smtClean="0"/>
          </a:p>
          <a:p>
            <a:pPr algn="ctr"/>
            <a:r>
              <a:rPr lang="en-US" sz="5400" b="1" dirty="0" smtClean="0"/>
              <a:t>052-354-3333</a:t>
            </a:r>
            <a:endParaRPr lang="he-IL" sz="5400" b="1" dirty="0"/>
          </a:p>
        </p:txBody>
      </p:sp>
    </p:spTree>
    <p:extLst>
      <p:ext uri="{BB962C8B-B14F-4D97-AF65-F5344CB8AC3E}">
        <p14:creationId xmlns:p14="http://schemas.microsoft.com/office/powerpoint/2010/main" val="403305386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267494"/>
            <a:ext cx="9144000" cy="1399032"/>
          </a:xfrm>
        </p:spPr>
        <p:txBody>
          <a:bodyPr>
            <a:normAutofit/>
          </a:bodyPr>
          <a:lstStyle/>
          <a:p>
            <a:pPr algn="ctr"/>
            <a:r>
              <a:rPr lang="he-IL" sz="8000" b="1" dirty="0" smtClean="0">
                <a:solidFill>
                  <a:schemeClr val="accent5">
                    <a:lumMod val="20000"/>
                    <a:lumOff val="80000"/>
                  </a:schemeClr>
                </a:solidFill>
              </a:rPr>
              <a:t>מיסטיפקציה</a:t>
            </a:r>
            <a:endParaRPr lang="he-IL" sz="8000" b="1" dirty="0">
              <a:solidFill>
                <a:schemeClr val="accent5">
                  <a:lumMod val="20000"/>
                  <a:lumOff val="80000"/>
                </a:schemeClr>
              </a:solidFill>
            </a:endParaRPr>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3139351582"/>
              </p:ext>
            </p:extLst>
          </p:nvPr>
        </p:nvGraphicFramePr>
        <p:xfrm>
          <a:off x="457200" y="1882775"/>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07720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5400" b="1" dirty="0" smtClean="0">
                <a:solidFill>
                  <a:srgbClr val="FFC000"/>
                </a:solidFill>
              </a:rPr>
              <a:t>איש רוח</a:t>
            </a:r>
            <a:endParaRPr lang="he-IL" sz="5400" b="1" dirty="0">
              <a:solidFill>
                <a:srgbClr val="FFC000"/>
              </a:solidFill>
            </a:endParaRPr>
          </a:p>
        </p:txBody>
      </p:sp>
      <p:pic>
        <p:nvPicPr>
          <p:cNvPr id="4" name="מציין מיקום תוכן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1981200"/>
            <a:ext cx="6081142" cy="4572000"/>
          </a:xfrm>
        </p:spPr>
      </p:pic>
    </p:spTree>
    <p:extLst>
      <p:ext uri="{BB962C8B-B14F-4D97-AF65-F5344CB8AC3E}">
        <p14:creationId xmlns:p14="http://schemas.microsoft.com/office/powerpoint/2010/main" val="106648198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8000" dirty="0" smtClean="0">
                <a:solidFill>
                  <a:schemeClr val="accent5">
                    <a:lumMod val="20000"/>
                    <a:lumOff val="80000"/>
                  </a:schemeClr>
                </a:solidFill>
                <a:latin typeface="Aharoni" panose="02010803020104030203" pitchFamily="2" charset="-79"/>
                <a:cs typeface="Aharoni" panose="02010803020104030203" pitchFamily="2" charset="-79"/>
              </a:rPr>
              <a:t>איש רוח</a:t>
            </a:r>
            <a:endParaRPr lang="he-IL" sz="8000" dirty="0">
              <a:solidFill>
                <a:schemeClr val="accent5">
                  <a:lumMod val="20000"/>
                  <a:lumOff val="80000"/>
                </a:schemeClr>
              </a:solidFill>
              <a:latin typeface="Aharoni" panose="02010803020104030203" pitchFamily="2" charset="-79"/>
              <a:cs typeface="Aharoni" panose="02010803020104030203" pitchFamily="2" charset="-79"/>
            </a:endParaRPr>
          </a:p>
        </p:txBody>
      </p:sp>
      <p:pic>
        <p:nvPicPr>
          <p:cNvPr id="4" name="מציין מיקום תוכן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62200" y="2057400"/>
            <a:ext cx="4396619" cy="4572000"/>
          </a:xfrm>
        </p:spPr>
      </p:pic>
    </p:spTree>
    <p:extLst>
      <p:ext uri="{BB962C8B-B14F-4D97-AF65-F5344CB8AC3E}">
        <p14:creationId xmlns:p14="http://schemas.microsoft.com/office/powerpoint/2010/main" val="3006758536"/>
      </p:ext>
    </p:extLst>
  </p:cSld>
  <p:clrMapOvr>
    <a:masterClrMapping/>
  </p:clrMapOvr>
  <p:transition spd="slow">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title"/>
          </p:nvPr>
        </p:nvSpPr>
        <p:spPr>
          <a:xfrm>
            <a:off x="0" y="267494"/>
            <a:ext cx="8686800" cy="1399032"/>
          </a:xfrm>
        </p:spPr>
        <p:txBody>
          <a:bodyPr/>
          <a:lstStyle/>
          <a:p>
            <a:pPr algn="ctr"/>
            <a:r>
              <a:rPr lang="he-IL" b="1" dirty="0" smtClean="0"/>
              <a:t> הספרים ששינו את חיי</a:t>
            </a:r>
            <a:endParaRPr lang="he-IL" b="1" dirty="0"/>
          </a:p>
        </p:txBody>
      </p:sp>
      <p:pic>
        <p:nvPicPr>
          <p:cNvPr id="4" name="מציין מיקום תוכן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82851" y="1828800"/>
            <a:ext cx="3187297" cy="4525962"/>
          </a:xfrm>
        </p:spPr>
      </p:pic>
      <p:pic>
        <p:nvPicPr>
          <p:cNvPr id="9" name="מציין מיקום תוכן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950219"/>
            <a:ext cx="4038600" cy="4070400"/>
          </a:xfrm>
        </p:spPr>
      </p:pic>
    </p:spTree>
    <p:extLst>
      <p:ext uri="{BB962C8B-B14F-4D97-AF65-F5344CB8AC3E}">
        <p14:creationId xmlns:p14="http://schemas.microsoft.com/office/powerpoint/2010/main" val="808311666"/>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267494"/>
            <a:ext cx="9067800" cy="1399032"/>
          </a:xfrm>
        </p:spPr>
        <p:txBody>
          <a:bodyPr/>
          <a:lstStyle/>
          <a:p>
            <a:pPr algn="ctr"/>
            <a:r>
              <a:rPr lang="he-IL" b="1" dirty="0" smtClean="0"/>
              <a:t>סוד קסמה של הכתיבה</a:t>
            </a:r>
            <a:endParaRPr lang="he-IL" b="1" dirty="0"/>
          </a:p>
        </p:txBody>
      </p:sp>
      <p:sp>
        <p:nvSpPr>
          <p:cNvPr id="5" name="מציין מיקום תוכן 4"/>
          <p:cNvSpPr>
            <a:spLocks noGrp="1"/>
          </p:cNvSpPr>
          <p:nvPr>
            <p:ph idx="1"/>
          </p:nvPr>
        </p:nvSpPr>
        <p:spPr>
          <a:xfrm>
            <a:off x="457200" y="1882808"/>
            <a:ext cx="8382000" cy="4572000"/>
          </a:xfrm>
        </p:spPr>
        <p:txBody>
          <a:bodyPr/>
          <a:lstStyle/>
          <a:p>
            <a:r>
              <a:rPr lang="he-IL" dirty="0" smtClean="0">
                <a:solidFill>
                  <a:schemeClr val="accent5">
                    <a:lumMod val="20000"/>
                    <a:lumOff val="80000"/>
                  </a:schemeClr>
                </a:solidFill>
              </a:rPr>
              <a:t>תפוצה</a:t>
            </a:r>
            <a:r>
              <a:rPr lang="he-IL" dirty="0" smtClean="0"/>
              <a:t>: בכל עיסוק כותבים. רהיטות = הון פוליטי</a:t>
            </a:r>
          </a:p>
          <a:p>
            <a:r>
              <a:rPr lang="he-IL" dirty="0" smtClean="0">
                <a:solidFill>
                  <a:schemeClr val="accent5">
                    <a:lumMod val="20000"/>
                    <a:lumOff val="80000"/>
                  </a:schemeClr>
                </a:solidFill>
              </a:rPr>
              <a:t>מפלט</a:t>
            </a:r>
            <a:r>
              <a:rPr lang="he-IL" dirty="0" smtClean="0"/>
              <a:t>: סיכום ועיבוד, פורקן</a:t>
            </a:r>
          </a:p>
          <a:p>
            <a:r>
              <a:rPr lang="he-IL" dirty="0">
                <a:solidFill>
                  <a:schemeClr val="accent5">
                    <a:lumMod val="20000"/>
                    <a:lumOff val="80000"/>
                  </a:schemeClr>
                </a:solidFill>
              </a:rPr>
              <a:t>קמאיות</a:t>
            </a:r>
            <a:r>
              <a:rPr lang="he-IL" dirty="0" smtClean="0"/>
              <a:t>: מרחם עד קבר, פסקול האנושות</a:t>
            </a:r>
          </a:p>
          <a:p>
            <a:r>
              <a:rPr lang="he-IL" dirty="0">
                <a:solidFill>
                  <a:schemeClr val="accent5">
                    <a:lumMod val="20000"/>
                    <a:lumOff val="80000"/>
                  </a:schemeClr>
                </a:solidFill>
              </a:rPr>
              <a:t>עוצמה</a:t>
            </a:r>
            <a:r>
              <a:rPr lang="he-IL" dirty="0" smtClean="0"/>
              <a:t>: חברות כותבות וקוראות = מפותחות</a:t>
            </a:r>
          </a:p>
          <a:p>
            <a:r>
              <a:rPr lang="he-IL" dirty="0">
                <a:solidFill>
                  <a:schemeClr val="accent5">
                    <a:lumMod val="20000"/>
                    <a:lumOff val="80000"/>
                  </a:schemeClr>
                </a:solidFill>
              </a:rPr>
              <a:t>מורשת</a:t>
            </a:r>
            <a:r>
              <a:rPr lang="he-IL" dirty="0" smtClean="0"/>
              <a:t>: ידע נצבר = חסכון.</a:t>
            </a:r>
          </a:p>
          <a:p>
            <a:r>
              <a:rPr lang="he-IL" dirty="0">
                <a:solidFill>
                  <a:schemeClr val="accent5">
                    <a:lumMod val="20000"/>
                    <a:lumOff val="80000"/>
                  </a:schemeClr>
                </a:solidFill>
              </a:rPr>
              <a:t>מיומנות</a:t>
            </a:r>
            <a:r>
              <a:rPr lang="he-IL" dirty="0" smtClean="0"/>
              <a:t>: אמנות נרכשת במלואה</a:t>
            </a:r>
          </a:p>
          <a:p>
            <a:r>
              <a:rPr lang="he-IL" dirty="0">
                <a:solidFill>
                  <a:schemeClr val="accent5">
                    <a:lumMod val="20000"/>
                    <a:lumOff val="80000"/>
                  </a:schemeClr>
                </a:solidFill>
              </a:rPr>
              <a:t>פומביות </a:t>
            </a:r>
            <a:r>
              <a:rPr lang="he-IL" dirty="0" smtClean="0">
                <a:solidFill>
                  <a:schemeClr val="accent5">
                    <a:lumMod val="20000"/>
                    <a:lumOff val="80000"/>
                  </a:schemeClr>
                </a:solidFill>
              </a:rPr>
              <a:t>וטירחה</a:t>
            </a:r>
            <a:r>
              <a:rPr lang="he-IL" dirty="0" smtClean="0"/>
              <a:t>: מוגן, קל, זול</a:t>
            </a:r>
          </a:p>
          <a:p>
            <a:r>
              <a:rPr lang="he-IL" dirty="0">
                <a:solidFill>
                  <a:schemeClr val="accent5">
                    <a:lumMod val="20000"/>
                    <a:lumOff val="80000"/>
                  </a:schemeClr>
                </a:solidFill>
              </a:rPr>
              <a:t>עידן</a:t>
            </a:r>
            <a:r>
              <a:rPr lang="he-IL" dirty="0"/>
              <a:t>: הפוסט, הבלוג, הציוץ והקומנט</a:t>
            </a:r>
          </a:p>
          <a:p>
            <a:pPr marL="64008" indent="0">
              <a:buNone/>
            </a:pPr>
            <a:endParaRPr lang="he-IL" dirty="0" smtClean="0"/>
          </a:p>
          <a:p>
            <a:endParaRPr lang="he-IL" dirty="0" smtClean="0"/>
          </a:p>
          <a:p>
            <a:endParaRPr lang="he-IL" dirty="0"/>
          </a:p>
        </p:txBody>
      </p:sp>
    </p:spTree>
    <p:extLst>
      <p:ext uri="{BB962C8B-B14F-4D97-AF65-F5344CB8AC3E}">
        <p14:creationId xmlns:p14="http://schemas.microsoft.com/office/powerpoint/2010/main" val="1948885201"/>
      </p:ext>
    </p:extLst>
  </p:cSld>
  <p:clrMapOvr>
    <a:masterClrMapping/>
  </p:clrMapOvr>
  <mc:AlternateContent xmlns:mc="http://schemas.openxmlformats.org/markup-compatibility/2006">
    <mc:Choice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267494"/>
            <a:ext cx="9144000" cy="1399032"/>
          </a:xfrm>
        </p:spPr>
        <p:txBody>
          <a:bodyPr/>
          <a:lstStyle/>
          <a:p>
            <a:pPr algn="ctr"/>
            <a:r>
              <a:rPr lang="he-IL" b="1" smtClean="0"/>
              <a:t>המיסטיפיקציה של הכתיבה</a:t>
            </a:r>
            <a:endParaRPr lang="he-IL" dirty="0"/>
          </a:p>
        </p:txBody>
      </p:sp>
      <p:sp>
        <p:nvSpPr>
          <p:cNvPr id="3" name="מציין מיקום תוכן 2"/>
          <p:cNvSpPr>
            <a:spLocks noGrp="1"/>
          </p:cNvSpPr>
          <p:nvPr>
            <p:ph idx="1"/>
          </p:nvPr>
        </p:nvSpPr>
        <p:spPr/>
        <p:txBody>
          <a:bodyPr/>
          <a:lstStyle/>
          <a:p>
            <a:r>
              <a:rPr lang="he-IL" dirty="0" smtClean="0"/>
              <a:t>אמנות ניידת או נייחת? איפה בעצם הספר?</a:t>
            </a:r>
          </a:p>
          <a:p>
            <a:r>
              <a:rPr lang="he-IL" dirty="0" smtClean="0"/>
              <a:t>הקורא: האמן המבצע</a:t>
            </a:r>
          </a:p>
          <a:p>
            <a:r>
              <a:rPr lang="he-IL" dirty="0" smtClean="0"/>
              <a:t>נצחיות: גם המונה ליזה מתפוררת</a:t>
            </a:r>
          </a:p>
          <a:p>
            <a:r>
              <a:rPr lang="he-IL" dirty="0" smtClean="0"/>
              <a:t>אידאה מייחדת ואידאה מאחדת</a:t>
            </a:r>
          </a:p>
          <a:p>
            <a:r>
              <a:rPr lang="he-IL" dirty="0" smtClean="0"/>
              <a:t>אינטימיות: יחסים עם ספר, "הציל את חיי"</a:t>
            </a:r>
          </a:p>
          <a:p>
            <a:r>
              <a:rPr lang="he-IL" dirty="0" smtClean="0"/>
              <a:t>הקורא כמושיע -&gt; הכותב כבורא</a:t>
            </a:r>
          </a:p>
          <a:p>
            <a:r>
              <a:rPr lang="he-IL" dirty="0" smtClean="0"/>
              <a:t>העסקה: השקר האמתי</a:t>
            </a:r>
          </a:p>
          <a:p>
            <a:endParaRPr lang="he-IL" dirty="0" smtClean="0"/>
          </a:p>
          <a:p>
            <a:endParaRPr lang="he-IL" dirty="0" smtClean="0"/>
          </a:p>
          <a:p>
            <a:endParaRPr lang="he-IL" dirty="0" smtClean="0"/>
          </a:p>
          <a:p>
            <a:endParaRPr lang="he-IL" dirty="0"/>
          </a:p>
        </p:txBody>
      </p:sp>
    </p:spTree>
    <p:extLst>
      <p:ext uri="{BB962C8B-B14F-4D97-AF65-F5344CB8AC3E}">
        <p14:creationId xmlns:p14="http://schemas.microsoft.com/office/powerpoint/2010/main" val="2069749401"/>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068" y="267494"/>
            <a:ext cx="9158068" cy="1399032"/>
          </a:xfrm>
        </p:spPr>
        <p:txBody>
          <a:bodyPr>
            <a:normAutofit/>
          </a:bodyPr>
          <a:lstStyle/>
          <a:p>
            <a:pPr algn="ctr"/>
            <a:r>
              <a:rPr lang="he-IL" sz="5400" b="1" dirty="0" err="1" smtClean="0"/>
              <a:t>הצופ"ן</a:t>
            </a:r>
            <a:r>
              <a:rPr lang="he-IL" sz="5400" b="1" dirty="0" smtClean="0"/>
              <a:t> הסודי של הכתיבה</a:t>
            </a:r>
            <a:endParaRPr lang="he-IL" sz="5400" b="1" dirty="0"/>
          </a:p>
        </p:txBody>
      </p:sp>
      <p:sp>
        <p:nvSpPr>
          <p:cNvPr id="4" name="מציין מיקום תוכן 3"/>
          <p:cNvSpPr>
            <a:spLocks noGrp="1"/>
          </p:cNvSpPr>
          <p:nvPr>
            <p:ph idx="1"/>
          </p:nvPr>
        </p:nvSpPr>
        <p:spPr/>
        <p:txBody>
          <a:bodyPr>
            <a:normAutofit fontScale="92500" lnSpcReduction="20000"/>
          </a:bodyPr>
          <a:lstStyle/>
          <a:p>
            <a:pPr marL="64008" indent="0">
              <a:buNone/>
            </a:pPr>
            <a:r>
              <a:rPr lang="he-IL" sz="8000" b="1" dirty="0" smtClean="0">
                <a:solidFill>
                  <a:schemeClr val="accent5">
                    <a:lumMod val="20000"/>
                    <a:lumOff val="80000"/>
                  </a:schemeClr>
                </a:solidFill>
              </a:rPr>
              <a:t>צ</a:t>
            </a:r>
            <a:r>
              <a:rPr lang="he-IL" sz="5400" dirty="0" smtClean="0"/>
              <a:t>מצום</a:t>
            </a:r>
          </a:p>
          <a:p>
            <a:pPr marL="64008" indent="0">
              <a:buNone/>
            </a:pPr>
            <a:r>
              <a:rPr lang="he-IL" sz="8000" b="1" dirty="0">
                <a:solidFill>
                  <a:schemeClr val="accent5">
                    <a:lumMod val="20000"/>
                    <a:lumOff val="80000"/>
                  </a:schemeClr>
                </a:solidFill>
              </a:rPr>
              <a:t>ו</a:t>
            </a:r>
            <a:r>
              <a:rPr lang="he-IL" sz="5400" dirty="0" smtClean="0"/>
              <a:t>דאות</a:t>
            </a:r>
          </a:p>
          <a:p>
            <a:pPr marL="64008" indent="0">
              <a:buNone/>
            </a:pPr>
            <a:r>
              <a:rPr lang="he-IL" sz="8000" b="1" dirty="0">
                <a:solidFill>
                  <a:schemeClr val="accent5">
                    <a:lumMod val="20000"/>
                    <a:lumOff val="80000"/>
                  </a:schemeClr>
                </a:solidFill>
              </a:rPr>
              <a:t>פ</a:t>
            </a:r>
            <a:r>
              <a:rPr lang="he-IL" sz="5400" dirty="0" smtClean="0"/>
              <a:t>שטות</a:t>
            </a:r>
          </a:p>
          <a:p>
            <a:pPr marL="64008" indent="0">
              <a:buNone/>
            </a:pPr>
            <a:r>
              <a:rPr lang="he-IL" sz="8600" b="1" dirty="0">
                <a:solidFill>
                  <a:schemeClr val="accent5">
                    <a:lumMod val="20000"/>
                    <a:lumOff val="80000"/>
                  </a:schemeClr>
                </a:solidFill>
              </a:rPr>
              <a:t>נ</a:t>
            </a:r>
            <a:r>
              <a:rPr lang="he-IL" sz="5400" dirty="0" smtClean="0"/>
              <a:t>יקיון</a:t>
            </a:r>
            <a:endParaRPr lang="he-IL" sz="5400" dirty="0"/>
          </a:p>
        </p:txBody>
      </p:sp>
    </p:spTree>
    <p:extLst>
      <p:ext uri="{BB962C8B-B14F-4D97-AF65-F5344CB8AC3E}">
        <p14:creationId xmlns:p14="http://schemas.microsoft.com/office/powerpoint/2010/main" val="4133623275"/>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6000" b="1" dirty="0"/>
              <a:t>צ</a:t>
            </a:r>
            <a:r>
              <a:rPr lang="he-IL" b="1" dirty="0"/>
              <a:t>מצום</a:t>
            </a:r>
            <a:endParaRPr lang="he-IL" dirty="0"/>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2209800"/>
            <a:ext cx="5200650" cy="3448257"/>
          </a:xfrm>
        </p:spPr>
      </p:pic>
    </p:spTree>
    <p:extLst>
      <p:ext uri="{BB962C8B-B14F-4D97-AF65-F5344CB8AC3E}">
        <p14:creationId xmlns:p14="http://schemas.microsoft.com/office/powerpoint/2010/main" val="3808151024"/>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התלהבות">
  <a:themeElements>
    <a:clrScheme name="התלהבות">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התלהבות">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התלהבות">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127</TotalTime>
  <Words>452</Words>
  <Application>Microsoft Office PowerPoint</Application>
  <PresentationFormat>‫הצגה על המסך (4:3)</PresentationFormat>
  <Paragraphs>75</Paragraphs>
  <Slides>19</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19</vt:i4>
      </vt:variant>
    </vt:vector>
  </HeadingPairs>
  <TitlesOfParts>
    <vt:vector size="20" baseType="lpstr">
      <vt:lpstr>התלהבות</vt:lpstr>
      <vt:lpstr>הצופן הסודי של הכתיבה</vt:lpstr>
      <vt:lpstr>מיסטיפקציה</vt:lpstr>
      <vt:lpstr>איש רוח</vt:lpstr>
      <vt:lpstr>איש רוח</vt:lpstr>
      <vt:lpstr> הספרים ששינו את חיי</vt:lpstr>
      <vt:lpstr>סוד קסמה של הכתיבה</vt:lpstr>
      <vt:lpstr>המיסטיפיקציה של הכתיבה</vt:lpstr>
      <vt:lpstr>הצופ"ן הסודי של הכתיבה</vt:lpstr>
      <vt:lpstr>צמצום</vt:lpstr>
      <vt:lpstr>צמצום</vt:lpstr>
      <vt:lpstr>צמצום</vt:lpstr>
      <vt:lpstr>צמצום</vt:lpstr>
      <vt:lpstr>ודאות</vt:lpstr>
      <vt:lpstr>ודאות</vt:lpstr>
      <vt:lpstr>פשטות</vt:lpstr>
      <vt:lpstr>פשטות</vt:lpstr>
      <vt:lpstr>ניקיון</vt:lpstr>
      <vt:lpstr>ניקיון</vt:lpstr>
      <vt:lpstr>הצופן הסודי של הכתיבה</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הצופן הסודי של הכתיבה</dc:title>
  <dc:creator>jonathan yavin</dc:creator>
  <cp:lastModifiedBy>jonathan yavin</cp:lastModifiedBy>
  <cp:revision>11</cp:revision>
  <dcterms:created xsi:type="dcterms:W3CDTF">2016-02-28T07:52:41Z</dcterms:created>
  <dcterms:modified xsi:type="dcterms:W3CDTF">2016-02-28T10:00:41Z</dcterms:modified>
</cp:coreProperties>
</file>